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6"/>
  </p:notesMasterIdLst>
  <p:handoutMasterIdLst>
    <p:handoutMasterId r:id="rId37"/>
  </p:handoutMasterIdLst>
  <p:sldIdLst>
    <p:sldId id="782" r:id="rId2"/>
    <p:sldId id="783" r:id="rId3"/>
    <p:sldId id="1171" r:id="rId4"/>
    <p:sldId id="1173" r:id="rId5"/>
    <p:sldId id="1130" r:id="rId6"/>
    <p:sldId id="1258" r:id="rId7"/>
    <p:sldId id="1259" r:id="rId8"/>
    <p:sldId id="1271" r:id="rId9"/>
    <p:sldId id="1275" r:id="rId10"/>
    <p:sldId id="1238" r:id="rId11"/>
    <p:sldId id="1276" r:id="rId12"/>
    <p:sldId id="1277" r:id="rId13"/>
    <p:sldId id="1260" r:id="rId14"/>
    <p:sldId id="1261" r:id="rId15"/>
    <p:sldId id="1278" r:id="rId16"/>
    <p:sldId id="1250" r:id="rId17"/>
    <p:sldId id="1279" r:id="rId18"/>
    <p:sldId id="1280" r:id="rId19"/>
    <p:sldId id="1281" r:id="rId20"/>
    <p:sldId id="1282" r:id="rId21"/>
    <p:sldId id="1283" r:id="rId22"/>
    <p:sldId id="1284" r:id="rId23"/>
    <p:sldId id="1285" r:id="rId24"/>
    <p:sldId id="1146" r:id="rId25"/>
    <p:sldId id="1149" r:id="rId26"/>
    <p:sldId id="1150" r:id="rId27"/>
    <p:sldId id="1166" r:id="rId28"/>
    <p:sldId id="1273" r:id="rId29"/>
    <p:sldId id="1286" r:id="rId30"/>
    <p:sldId id="1267" r:id="rId31"/>
    <p:sldId id="1287" r:id="rId32"/>
    <p:sldId id="1163" r:id="rId33"/>
    <p:sldId id="1266" r:id="rId34"/>
    <p:sldId id="1243" r:id="rId35"/>
  </p:sldIdLst>
  <p:sldSz cx="9144000" cy="6858000" type="screen4x3"/>
  <p:notesSz cx="6794500" cy="9906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92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B400S3A" initials="D" lastIdx="1" clrIdx="0"/>
  <p:cmAuthor id="1" name="USER" initials="U" lastIdx="1" clrIdx="1">
    <p:extLst>
      <p:ext uri="{19B8F6BF-5375-455C-9EA6-DF929625EA0E}">
        <p15:presenceInfo xmlns:p15="http://schemas.microsoft.com/office/powerpoint/2012/main" xmlns="" userId="16becbd326fa3f4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8A8F"/>
    <a:srgbClr val="FF9999"/>
    <a:srgbClr val="FCD5B5"/>
    <a:srgbClr val="A46B5B"/>
    <a:srgbClr val="7F7F7F"/>
    <a:srgbClr val="00A0FF"/>
    <a:srgbClr val="FF3399"/>
    <a:srgbClr val="DB3A31"/>
    <a:srgbClr val="36A85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92" autoAdjust="0"/>
    <p:restoredTop sz="96686" autoAdjust="0"/>
  </p:normalViewPr>
  <p:slideViewPr>
    <p:cSldViewPr>
      <p:cViewPr>
        <p:scale>
          <a:sx n="100" d="100"/>
          <a:sy n="100" d="100"/>
        </p:scale>
        <p:origin x="-246" y="-156"/>
      </p:cViewPr>
      <p:guideLst>
        <p:guide orient="horz" pos="4292"/>
        <p:guide pos="576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0"/>
        <p:guide pos="214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024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063" y="0"/>
            <a:ext cx="2943437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8562"/>
            <a:ext cx="2945024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476" y="9408562"/>
            <a:ext cx="2943438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11694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024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476" y="0"/>
            <a:ext cx="2943438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133" y="4705073"/>
            <a:ext cx="5436235" cy="445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8562"/>
            <a:ext cx="2945024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476" y="9408562"/>
            <a:ext cx="2943438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1233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6416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9799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  <p:extLst>
      <p:ext uri="{BB962C8B-B14F-4D97-AF65-F5344CB8AC3E}">
        <p14:creationId xmlns:p14="http://schemas.microsoft.com/office/powerpoint/2010/main" val="379762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cdata2.tsherpa.co.kr/tsherpa/MultiMedia/Flash/2020/curri/index.html?flashxmlnum=yuni4856&amp;classa=A8-C1-41-MM-MM-04-03-03-0-0-0-0&amp;classno=MM_41_04/suh_0401_02_0006/suh_0401_02_0006_201_2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png"/><Relationship Id="rId7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cdata2.tsherpa.co.kr/tsherpa/MultiMedia/Flash/2020/curri/index.html?flashxmlnum=yuni4856&amp;classa=A8-C1-41-MM-MM-04-03-03-0-0-0-0&amp;classno=MM_41_04/suh_0401_02_0006/suh_0401_02_0006_201_2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data2.tsherpa.co.kr/tsherpa/MultiMedia/Flash/2020/curri/index.html?flashxmlnum=yuni4856&amp;classa=A8-C1-41-MM-MM-04-03-04-0-0-0-0&amp;classno=MM_41_04/suh_0401_02_0004/suh_0401_02_0004_301_1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2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4.html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.pn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7.png"/><Relationship Id="rId7" Type="http://schemas.openxmlformats.org/officeDocument/2006/relationships/image" Target="../media/image4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11" Type="http://schemas.openxmlformats.org/officeDocument/2006/relationships/image" Target="../media/image46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5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llbless208&amp;classa=A8-C1-22-WI-WI-03-01-02-0-0-0-0&amp;classno=WI_22_03/win_0202_0102_0004/win_0202_0102_0004_103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945830"/>
              </p:ext>
            </p:extLst>
          </p:nvPr>
        </p:nvGraphicFramePr>
        <p:xfrm>
          <a:off x="34925" y="2446338"/>
          <a:ext cx="8929688" cy="3616845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2022.02.20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백지수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2022.03.23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494336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703845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06 1㎠</a:t>
                      </a:r>
                      <a:r>
                        <a:rPr kumimoji="0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보다 더 큰 넓이의 단위를 알아볼까요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suh_0501_06_0006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A6AA5A65-FB88-436B-A115-D82231ACD9AE}"/>
              </a:ext>
            </a:extLst>
          </p:cNvPr>
          <p:cNvSpPr/>
          <p:nvPr/>
        </p:nvSpPr>
        <p:spPr>
          <a:xfrm>
            <a:off x="65312" y="692695"/>
            <a:ext cx="6918956" cy="907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7D1C35E-6728-429A-AB46-B12F04B8477A}"/>
              </a:ext>
            </a:extLst>
          </p:cNvPr>
          <p:cNvSpPr txBox="1"/>
          <p:nvPr/>
        </p:nvSpPr>
        <p:spPr>
          <a:xfrm>
            <a:off x="389042" y="686262"/>
            <a:ext cx="662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latin typeface="맑은 고딕" pitchFamily="50" charset="-127"/>
                <a:ea typeface="맑은 고딕" pitchFamily="50" charset="-127"/>
              </a:rPr>
              <a:t>지혜는 교실 옆 복도 바닥의 넓이를 알아보려고 합니다</a:t>
            </a:r>
            <a:r>
              <a:rPr lang="en-US" altLang="ko-KR" sz="20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spc="-150" dirty="0">
                <a:latin typeface="맑은 고딕" pitchFamily="50" charset="-127"/>
                <a:ea typeface="맑은 고딕" pitchFamily="50" charset="-127"/>
              </a:rPr>
              <a:t>복도 바닥의 넓이를 재는 데 알맞은 단위를 알아봅시다</a:t>
            </a:r>
            <a:r>
              <a:rPr lang="en-US" altLang="ko-KR" sz="20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xmlns="" id="{7B5D433B-636D-4183-B9BD-8DD9EAAF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305" y="786431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0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그림은 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그림 그대로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 및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추가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탭넘기면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바로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 나오도록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x)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4" name="Picture 6">
            <a:extLst>
              <a:ext uri="{FF2B5EF4-FFF2-40B4-BE49-F238E27FC236}">
                <a16:creationId xmlns:a16="http://schemas.microsoft.com/office/drawing/2014/main" xmlns="" id="{C56BB8E9-97D4-4104-8864-DC03DB277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651" y="5402257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타원 64">
            <a:extLst>
              <a:ext uri="{FF2B5EF4-FFF2-40B4-BE49-F238E27FC236}">
                <a16:creationId xmlns:a16="http://schemas.microsoft.com/office/drawing/2014/main" xmlns="" id="{236F8FED-B9A1-4231-9997-50A9638F3E47}"/>
              </a:ext>
            </a:extLst>
          </p:cNvPr>
          <p:cNvSpPr/>
          <p:nvPr/>
        </p:nvSpPr>
        <p:spPr>
          <a:xfrm>
            <a:off x="5790382" y="52562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xmlns="" id="{0E1BC233-DF45-4E9A-8249-4A6D9D6C6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xmlns="" id="{B8359210-7396-46EC-9EA3-3EBC25F9B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xmlns="" id="{2ECF22F4-A4E7-4E1C-8705-1A9D43DED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15903AB0-AE62-4CC1-AFD9-4292F2192094}"/>
              </a:ext>
            </a:extLst>
          </p:cNvPr>
          <p:cNvSpPr/>
          <p:nvPr/>
        </p:nvSpPr>
        <p:spPr>
          <a:xfrm>
            <a:off x="1367185" y="228327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43">
            <a:extLst>
              <a:ext uri="{FF2B5EF4-FFF2-40B4-BE49-F238E27FC236}">
                <a16:creationId xmlns:a16="http://schemas.microsoft.com/office/drawing/2014/main" xmlns="" id="{F626228E-8771-45A3-8649-5ABB9C52A8D6}"/>
              </a:ext>
            </a:extLst>
          </p:cNvPr>
          <p:cNvSpPr txBox="1"/>
          <p:nvPr/>
        </p:nvSpPr>
        <p:spPr>
          <a:xfrm>
            <a:off x="302614" y="1648714"/>
            <a:ext cx="66816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en-US" altLang="ko-KR" sz="2000" spc="-150" dirty="0" smtClean="0">
                <a:latin typeface="맑은 고딕" pitchFamily="50" charset="-127"/>
                <a:ea typeface="맑은 고딕" pitchFamily="50" charset="-127"/>
              </a:rPr>
              <a:t>1 </a:t>
            </a:r>
            <a:r>
              <a:rPr lang="ko-KR" altLang="en-US" sz="2000" spc="-150" dirty="0" smtClean="0">
                <a:latin typeface="맑은 고딕" pitchFamily="50" charset="-127"/>
                <a:ea typeface="맑은 고딕" pitchFamily="50" charset="-127"/>
              </a:rPr>
              <a:t>㎡</a:t>
            </a:r>
            <a:r>
              <a:rPr lang="ko-KR" altLang="en-US" sz="2000" spc="-150" dirty="0">
                <a:latin typeface="맑은 고딕" pitchFamily="50" charset="-127"/>
                <a:ea typeface="맑은 고딕" pitchFamily="50" charset="-127"/>
              </a:rPr>
              <a:t>는 몇 ㎠인가요</a:t>
            </a:r>
            <a:r>
              <a:rPr lang="en-US" altLang="ko-KR" sz="20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xmlns="" id="{BA45E58B-FB4A-4C04-AB17-3E8EDD3E1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0" y="176758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EEA99448-27B7-4DB9-ABB6-3F181A500F33}"/>
              </a:ext>
            </a:extLst>
          </p:cNvPr>
          <p:cNvSpPr/>
          <p:nvPr/>
        </p:nvSpPr>
        <p:spPr>
          <a:xfrm>
            <a:off x="3749090" y="1344206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BE0AA44C-90D7-42EA-AD76-CA4091425F75}"/>
              </a:ext>
            </a:extLst>
          </p:cNvPr>
          <p:cNvSpPr/>
          <p:nvPr/>
        </p:nvSpPr>
        <p:spPr>
          <a:xfrm>
            <a:off x="3098530" y="1344207"/>
            <a:ext cx="630741" cy="256556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CB2A2B18-57FE-401D-9B7A-7935782C3AF8}"/>
              </a:ext>
            </a:extLst>
          </p:cNvPr>
          <p:cNvSpPr/>
          <p:nvPr/>
        </p:nvSpPr>
        <p:spPr>
          <a:xfrm>
            <a:off x="4402228" y="1345727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56B7152A-7556-4B70-85D6-9EB0D8F817EF}"/>
              </a:ext>
            </a:extLst>
          </p:cNvPr>
          <p:cNvSpPr/>
          <p:nvPr/>
        </p:nvSpPr>
        <p:spPr>
          <a:xfrm>
            <a:off x="5052788" y="1345727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04F39DF0-AEB5-4F20-8105-6CE881E69507}"/>
              </a:ext>
            </a:extLst>
          </p:cNvPr>
          <p:cNvSpPr/>
          <p:nvPr/>
        </p:nvSpPr>
        <p:spPr>
          <a:xfrm>
            <a:off x="5703348" y="1345727"/>
            <a:ext cx="630741" cy="255591"/>
          </a:xfrm>
          <a:prstGeom prst="rect">
            <a:avLst/>
          </a:prstGeom>
          <a:solidFill>
            <a:srgbClr val="AE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3B26848A-352E-4A61-A9C0-B13CB210B221}"/>
              </a:ext>
            </a:extLst>
          </p:cNvPr>
          <p:cNvSpPr/>
          <p:nvPr/>
        </p:nvSpPr>
        <p:spPr>
          <a:xfrm>
            <a:off x="6353527" y="1345727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6552220" y="10265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8" name="Picture 11">
            <a:extLst>
              <a:ext uri="{FF2B5EF4-FFF2-40B4-BE49-F238E27FC236}">
                <a16:creationId xmlns:a16="http://schemas.microsoft.com/office/drawing/2014/main" xmlns="" id="{8D02E2C5-2DAF-4179-9F08-7F9B77DE9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282" y="1040204"/>
            <a:ext cx="819938" cy="26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008CB76C-6DEF-46E6-A33C-BFD2E0F63275}"/>
              </a:ext>
            </a:extLst>
          </p:cNvPr>
          <p:cNvGrpSpPr/>
          <p:nvPr/>
        </p:nvGrpSpPr>
        <p:grpSpPr>
          <a:xfrm>
            <a:off x="1663723" y="2115754"/>
            <a:ext cx="4682470" cy="2837476"/>
            <a:chOff x="685257" y="2181051"/>
            <a:chExt cx="7773485" cy="471056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468A9056-F322-48A2-9478-EE589E694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257" y="2181051"/>
              <a:ext cx="7773485" cy="249589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B5471FB1-11C0-438A-A747-01D7F7F38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3068" y="4671980"/>
              <a:ext cx="5677692" cy="2219635"/>
            </a:xfrm>
            <a:prstGeom prst="rect">
              <a:avLst/>
            </a:prstGeom>
          </p:spPr>
        </p:pic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65465AAE-5A48-4201-988C-B126C96096BC}"/>
              </a:ext>
            </a:extLst>
          </p:cNvPr>
          <p:cNvSpPr/>
          <p:nvPr/>
        </p:nvSpPr>
        <p:spPr>
          <a:xfrm>
            <a:off x="2771800" y="5169515"/>
            <a:ext cx="20227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㎡＝                </a:t>
            </a:r>
            <a:r>
              <a:rPr lang="ko-KR" altLang="en-US" sz="18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㎠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186518EF-E8BA-4DBE-94F6-6A92BFE10061}"/>
              </a:ext>
            </a:extLst>
          </p:cNvPr>
          <p:cNvSpPr txBox="1"/>
          <p:nvPr/>
        </p:nvSpPr>
        <p:spPr>
          <a:xfrm>
            <a:off x="3456881" y="5151529"/>
            <a:ext cx="928186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43">
            <a:extLst>
              <a:ext uri="{FF2B5EF4-FFF2-40B4-BE49-F238E27FC236}">
                <a16:creationId xmlns:a16="http://schemas.microsoft.com/office/drawing/2014/main" xmlns="" id="{175F740B-A0B0-4E0B-AEB6-752684A111E4}"/>
              </a:ext>
            </a:extLst>
          </p:cNvPr>
          <p:cNvSpPr txBox="1"/>
          <p:nvPr/>
        </p:nvSpPr>
        <p:spPr>
          <a:xfrm>
            <a:off x="3363746" y="5156723"/>
            <a:ext cx="1113473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10000</a:t>
            </a:r>
          </a:p>
        </p:txBody>
      </p:sp>
      <p:pic>
        <p:nvPicPr>
          <p:cNvPr id="87" name="Picture 4">
            <a:extLst>
              <a:ext uri="{FF2B5EF4-FFF2-40B4-BE49-F238E27FC236}">
                <a16:creationId xmlns:a16="http://schemas.microsoft.com/office/drawing/2014/main" xmlns="" id="{33E11628-509B-47B3-B4C0-F0BAFBDF3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073" y="5437437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xmlns="" id="{B7154A97-582E-4ABF-B0DA-4139F0C9C3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678" y="4431397"/>
            <a:ext cx="733396" cy="1189292"/>
          </a:xfrm>
          <a:prstGeom prst="rect">
            <a:avLst/>
          </a:prstGeom>
        </p:spPr>
      </p:pic>
      <p:sp>
        <p:nvSpPr>
          <p:cNvPr id="94" name="말풍선: 모서리가 둥근 사각형 93">
            <a:extLst>
              <a:ext uri="{FF2B5EF4-FFF2-40B4-BE49-F238E27FC236}">
                <a16:creationId xmlns:a16="http://schemas.microsoft.com/office/drawing/2014/main" xmlns="" id="{6DC7582B-86DB-40AB-9EDF-41E0009C1CD6}"/>
              </a:ext>
            </a:extLst>
          </p:cNvPr>
          <p:cNvSpPr/>
          <p:nvPr/>
        </p:nvSpPr>
        <p:spPr bwMode="auto">
          <a:xfrm>
            <a:off x="850787" y="3465004"/>
            <a:ext cx="1776997" cy="938265"/>
          </a:xfrm>
          <a:prstGeom prst="wedgeRoundRectCallout">
            <a:avLst>
              <a:gd name="adj1" fmla="val -32387"/>
              <a:gd name="adj2" fmla="val 65895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DB3A3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㎡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㎠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한 줄에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개씩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줄 들어가요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xmlns="" id="{9BF724C1-B214-4F28-8BAB-88E587543C5C}"/>
              </a:ext>
            </a:extLst>
          </p:cNvPr>
          <p:cNvSpPr/>
          <p:nvPr/>
        </p:nvSpPr>
        <p:spPr>
          <a:xfrm>
            <a:off x="501252" y="38684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650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F5C79BA-2BBC-4594-AFF3-D896EAAB0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48041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07836" y="2348880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1784" y="2385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939" y="254046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https://cdata2.tsherpa.co.kr/tsherpa/MultiMedia/Flash/2020/curri/index.html?flashxmlnum=yuni4856&amp;classa=A8-C1-31-MM-MM-04-04-02-0-0-0-0&amp;classno=MM_31_04/suh_0301_03_0006/suh_0301_03_0006_201_1.html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40E364BE-AA83-4DF1-8905-A7449956E277}"/>
              </a:ext>
            </a:extLst>
          </p:cNvPr>
          <p:cNvSpPr/>
          <p:nvPr/>
        </p:nvSpPr>
        <p:spPr>
          <a:xfrm>
            <a:off x="5724127" y="4686086"/>
            <a:ext cx="978253" cy="21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20582857-2DF8-42EB-B94A-DF9C272EC18F}"/>
              </a:ext>
            </a:extLst>
          </p:cNvPr>
          <p:cNvSpPr/>
          <p:nvPr/>
        </p:nvSpPr>
        <p:spPr>
          <a:xfrm>
            <a:off x="5614589" y="45765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5" name="Group 56">
            <a:extLst>
              <a:ext uri="{FF2B5EF4-FFF2-40B4-BE49-F238E27FC236}">
                <a16:creationId xmlns:a16="http://schemas.microsoft.com/office/drawing/2014/main" xmlns="" id="{D93208C0-8FBF-4CCC-9814-7AA8126FCF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4268" y="692696"/>
          <a:ext cx="2086863" cy="33904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 수정 있음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단위는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답박스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밖으로 빼기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3191B7F-FBB8-4B44-A636-E24DFAED1F22}"/>
              </a:ext>
            </a:extLst>
          </p:cNvPr>
          <p:cNvSpPr/>
          <p:nvPr/>
        </p:nvSpPr>
        <p:spPr>
          <a:xfrm>
            <a:off x="1757543" y="1808820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EAB9E998-DFEF-489A-91F3-13AB8BE020F8}"/>
              </a:ext>
            </a:extLst>
          </p:cNvPr>
          <p:cNvSpPr/>
          <p:nvPr/>
        </p:nvSpPr>
        <p:spPr>
          <a:xfrm>
            <a:off x="2747011" y="267230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680CA04E-771D-4A95-93B4-397E9BEFCE10}"/>
              </a:ext>
            </a:extLst>
          </p:cNvPr>
          <p:cNvSpPr/>
          <p:nvPr/>
        </p:nvSpPr>
        <p:spPr>
          <a:xfrm>
            <a:off x="3276622" y="2799827"/>
            <a:ext cx="41549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㎡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232928E9-42FA-4D84-8281-71948E6BC6B0}"/>
              </a:ext>
            </a:extLst>
          </p:cNvPr>
          <p:cNvSpPr/>
          <p:nvPr/>
        </p:nvSpPr>
        <p:spPr>
          <a:xfrm>
            <a:off x="2950675" y="2725103"/>
            <a:ext cx="741446" cy="487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DB2F141-1548-43D7-A73A-849A1028D886}"/>
              </a:ext>
            </a:extLst>
          </p:cNvPr>
          <p:cNvSpPr txBox="1"/>
          <p:nvPr/>
        </p:nvSpPr>
        <p:spPr>
          <a:xfrm>
            <a:off x="2969363" y="2781841"/>
            <a:ext cx="341876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43">
            <a:extLst>
              <a:ext uri="{FF2B5EF4-FFF2-40B4-BE49-F238E27FC236}">
                <a16:creationId xmlns:a16="http://schemas.microsoft.com/office/drawing/2014/main" xmlns="" id="{48E1F49C-3FEE-490F-9A35-AD5C5CFCE5E6}"/>
              </a:ext>
            </a:extLst>
          </p:cNvPr>
          <p:cNvSpPr txBox="1"/>
          <p:nvPr/>
        </p:nvSpPr>
        <p:spPr>
          <a:xfrm>
            <a:off x="3008417" y="2787035"/>
            <a:ext cx="267440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xmlns="" id="{48DF3EFF-C9D6-49A9-A6AB-EFA6D1C84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340" y="3140346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91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C624158-EFCD-43F3-97B9-B7FA528D6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9" y="843530"/>
            <a:ext cx="6888963" cy="4271634"/>
          </a:xfrm>
          <a:prstGeom prst="rect">
            <a:avLst/>
          </a:prstGeom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marR="0" lvl="0" indent="-22860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28600" marR="0" lvl="0" indent="-22860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28600" marR="0" lvl="0" indent="-22860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28600" marR="0" lvl="0" indent="-22860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6213" marR="0" lvl="0" indent="-176213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6213" marR="0" lvl="0" indent="-176213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xmlns="" id="{431B6389-E24C-4672-BA4A-805337C1A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392" y="940797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789DFDDA-BD20-4888-A4F9-712DFD204A34}"/>
              </a:ext>
            </a:extLst>
          </p:cNvPr>
          <p:cNvSpPr/>
          <p:nvPr/>
        </p:nvSpPr>
        <p:spPr>
          <a:xfrm>
            <a:off x="-184827" y="85506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A580077D-42A9-4306-BABD-463879758F91}"/>
              </a:ext>
            </a:extLst>
          </p:cNvPr>
          <p:cNvSpPr/>
          <p:nvPr/>
        </p:nvSpPr>
        <p:spPr>
          <a:xfrm>
            <a:off x="81996" y="2266004"/>
            <a:ext cx="6937059" cy="28176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2BB1B140-B5C7-4D1A-BC30-FE30BA9924AD}"/>
              </a:ext>
            </a:extLst>
          </p:cNvPr>
          <p:cNvSpPr/>
          <p:nvPr/>
        </p:nvSpPr>
        <p:spPr>
          <a:xfrm>
            <a:off x="-55979" y="21564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B8806DE4-68E0-429D-A86D-A80203D9CB2F}"/>
              </a:ext>
            </a:extLst>
          </p:cNvPr>
          <p:cNvSpPr/>
          <p:nvPr/>
        </p:nvSpPr>
        <p:spPr>
          <a:xfrm>
            <a:off x="-156696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3625E44-4CC1-4BD0-B23D-4DAF001F5095}"/>
              </a:ext>
            </a:extLst>
          </p:cNvPr>
          <p:cNvSpPr/>
          <p:nvPr/>
        </p:nvSpPr>
        <p:spPr>
          <a:xfrm>
            <a:off x="705938" y="5874963"/>
            <a:ext cx="6255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4"/>
              </a:rPr>
              <a:t>https://cdata2.tsherpa.co.kr/tsherpa/MultiMedia/Flash/2020/curri/index.html?flashxmlnum=yuni4856&amp;classa=A8-C1-41-MM-MM-04-03-03-0-0-0-0&amp;classno=MM_41_04/suh_0401_02_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4"/>
              </a:rPr>
              <a:t>0006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4"/>
              </a:rPr>
              <a:t>/suh_0401_02_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4"/>
              </a:rPr>
              <a:t>0006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4"/>
              </a:rPr>
              <a:t>_201_2.html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</a:rPr>
              <a:t> 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7EC41A31-05F4-47BC-B7F7-8898D33CE140}"/>
              </a:ext>
            </a:extLst>
          </p:cNvPr>
          <p:cNvSpPr/>
          <p:nvPr/>
        </p:nvSpPr>
        <p:spPr>
          <a:xfrm>
            <a:off x="483534" y="318440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2F49D7DE-37A2-42D8-AD6B-C9ACB32ABA0F}"/>
              </a:ext>
            </a:extLst>
          </p:cNvPr>
          <p:cNvSpPr/>
          <p:nvPr/>
        </p:nvSpPr>
        <p:spPr>
          <a:xfrm>
            <a:off x="2157336" y="318211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aphicFrame>
        <p:nvGraphicFramePr>
          <p:cNvPr id="61" name="Group 56">
            <a:extLst>
              <a:ext uri="{FF2B5EF4-FFF2-40B4-BE49-F238E27FC236}">
                <a16:creationId xmlns:a16="http://schemas.microsoft.com/office/drawing/2014/main" xmlns="" id="{9CABF2F5-5446-466F-A23D-846E25716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570033"/>
              </p:ext>
            </p:extLst>
          </p:nvPr>
        </p:nvGraphicFramePr>
        <p:xfrm>
          <a:off x="6984268" y="692696"/>
          <a:ext cx="2086863" cy="37562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대발문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개념정리박스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비고 참고</a:t>
                      </a:r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개념정리 빈칸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마우스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갖다대면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번째 디자인 되게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) –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비고 참고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왼쪽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흰색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오른쪽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회색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C3A06C3C-7BE8-41D1-A7E2-178E95C49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666" y="3330964"/>
            <a:ext cx="710193" cy="42507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047CD270-0B0E-407E-9244-83AA139AD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436" y="3341331"/>
            <a:ext cx="689458" cy="404344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xmlns="" id="{C3A65645-BA5F-4FA7-9A4A-9AC0C3E82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xmlns="" id="{0B86F565-B6AB-4F1D-B577-1C2A11C65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34" name="직사각형 21">
            <a:extLst>
              <a:ext uri="{FF2B5EF4-FFF2-40B4-BE49-F238E27FC236}">
                <a16:creationId xmlns:a16="http://schemas.microsoft.com/office/drawing/2014/main" xmlns="" id="{24FB51F1-AF57-4056-AF16-248157F83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xmlns="" id="{BC87F9BB-DDCE-4FA1-A8B9-326E81B9E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24852885-988D-4FD8-B823-040CF5CF2972}"/>
              </a:ext>
            </a:extLst>
          </p:cNvPr>
          <p:cNvSpPr/>
          <p:nvPr/>
        </p:nvSpPr>
        <p:spPr>
          <a:xfrm>
            <a:off x="2282680" y="400352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863600" y="4113062"/>
            <a:ext cx="3204344" cy="72009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00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00E26E6-3696-4DE9-8AB4-4E551878D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50489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450963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예 약물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정답확인 버튼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 확인 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 가리기로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토글됨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26132" y="12396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79512" y="1899419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3460" y="193593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95157" y="1899419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https://cdata2.tsherpa.co.kr/tsherpa/MultiMedia/Flash/2020/curri/index.html?flashxmlnum=yuni4856&amp;classa=A8-C1-31-MM-MM-04-04-02-0-0-0-0&amp;classno=MM_31_04/suh_0301_03_0006/suh_0301_03_0006_201_1.html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ABACA20-F740-472D-995C-2E540BED49E7}"/>
              </a:ext>
            </a:extLst>
          </p:cNvPr>
          <p:cNvSpPr/>
          <p:nvPr/>
        </p:nvSpPr>
        <p:spPr>
          <a:xfrm>
            <a:off x="2656105" y="4436603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FEDA5C6C-0005-474F-8E75-DFCE3524ECA0}"/>
              </a:ext>
            </a:extLst>
          </p:cNvPr>
          <p:cNvSpPr/>
          <p:nvPr/>
        </p:nvSpPr>
        <p:spPr>
          <a:xfrm>
            <a:off x="2510053" y="44731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xmlns="" id="{810CA936-10CE-4BB7-9FC4-C29947D08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88" y="4544933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717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5774CFB-9FAC-4863-9765-F4021B7CD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43139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224771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예 약물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정답확인 버튼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 확인 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 가리기로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토글됨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0657" y="1916832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4605" y="195334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14012" y="1916832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https://cdata2.tsherpa.co.kr/tsherpa/MultiMedia/Flash/2020/curri/index.html?flashxmlnum=yuni4856&amp;classa=A8-C1-31-MM-MM-04-04-02-0-0-0-0&amp;classno=MM_31_04/suh_0301_03_0006/suh_0301_03_0006_201_1.html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090F0461-6132-40A7-84F1-7DA4D16CF60C}"/>
              </a:ext>
            </a:extLst>
          </p:cNvPr>
          <p:cNvSpPr/>
          <p:nvPr/>
        </p:nvSpPr>
        <p:spPr>
          <a:xfrm>
            <a:off x="1549700" y="4040559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0020247C-C24D-4981-9265-E1EA9101C4E0}"/>
              </a:ext>
            </a:extLst>
          </p:cNvPr>
          <p:cNvSpPr/>
          <p:nvPr/>
        </p:nvSpPr>
        <p:spPr>
          <a:xfrm>
            <a:off x="1403648" y="40770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xmlns="" id="{4BD86C6E-83C5-4AFF-805B-31CA1FF9D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6" y="4077485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2757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BD5DDB4-15CC-46B6-B035-4F69D14E5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27733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/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예 약물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정답확인 버튼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 확인 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 가리기로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토글됨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0657" y="1916832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4605" y="195334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14012" y="1916832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https://cdata2.tsherpa.co.kr/tsherpa/MultiMedia/Flash/2020/curri/index.html?flashxmlnum=yuni4856&amp;classa=A8-C1-31-MM-MM-04-04-02-0-0-0-0&amp;classno=MM_31_04/suh_0301_03_0006/suh_0301_03_0006_201_1.html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090F0461-6132-40A7-84F1-7DA4D16CF60C}"/>
              </a:ext>
            </a:extLst>
          </p:cNvPr>
          <p:cNvSpPr/>
          <p:nvPr/>
        </p:nvSpPr>
        <p:spPr>
          <a:xfrm>
            <a:off x="179524" y="2662966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0020247C-C24D-4981-9265-E1EA9101C4E0}"/>
              </a:ext>
            </a:extLst>
          </p:cNvPr>
          <p:cNvSpPr/>
          <p:nvPr/>
        </p:nvSpPr>
        <p:spPr>
          <a:xfrm>
            <a:off x="33472" y="269947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xmlns="" id="{4BD86C6E-83C5-4AFF-805B-31CA1FF9D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30" y="2699892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4179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9947BB7-61EA-462A-83DF-A80D2FFF2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7" r="1313"/>
          <a:stretch/>
        </p:blipFill>
        <p:spPr>
          <a:xfrm>
            <a:off x="443352" y="2252612"/>
            <a:ext cx="5904657" cy="34724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6D29FA7-CB73-4229-AFD6-99A09CE50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898255"/>
            <a:ext cx="6576355" cy="1354357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498853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suh_0501_06_0006_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203_1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와</a:t>
                      </a:r>
                      <a:endParaRPr lang="en-US" altLang="ko-KR" sz="10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Suh_0501_06_0006_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203_2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합쳐서 </a:t>
                      </a:r>
                      <a:r>
                        <a:rPr kumimoji="0" lang="en-US" altLang="ko-KR" sz="10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suh_0501_06_0006_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203_1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 만들어주세요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공통 수정사항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  <a:p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그림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보기 약물 삭제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물음 앞 그림 탭 추가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그림은 기존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개발물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 그림 그대로 사용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rgbClr val="FF0000"/>
                          </a:solidFill>
                        </a:rPr>
                        <a:t>말풍선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73314639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5497ED63-B73C-4AEA-AA0F-F8EB0417F419}"/>
              </a:ext>
            </a:extLst>
          </p:cNvPr>
          <p:cNvSpPr/>
          <p:nvPr/>
        </p:nvSpPr>
        <p:spPr>
          <a:xfrm>
            <a:off x="-279854" y="9604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1C972360-77D4-41A1-9927-C540B935CFD8}"/>
              </a:ext>
            </a:extLst>
          </p:cNvPr>
          <p:cNvSpPr/>
          <p:nvPr/>
        </p:nvSpPr>
        <p:spPr>
          <a:xfrm>
            <a:off x="1757543" y="1808820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122A2FC7-6BCB-44A6-8AE7-119BBFD45BE5}"/>
              </a:ext>
            </a:extLst>
          </p:cNvPr>
          <p:cNvSpPr/>
          <p:nvPr/>
        </p:nvSpPr>
        <p:spPr>
          <a:xfrm>
            <a:off x="2585400" y="176841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2AAA1B2F-5654-4690-9F64-FCD5D7632A8F}"/>
              </a:ext>
            </a:extLst>
          </p:cNvPr>
          <p:cNvSpPr/>
          <p:nvPr/>
        </p:nvSpPr>
        <p:spPr>
          <a:xfrm>
            <a:off x="4755561" y="1965508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8788C43F-F378-44CF-B47F-192AD68B726F}"/>
              </a:ext>
            </a:extLst>
          </p:cNvPr>
          <p:cNvSpPr/>
          <p:nvPr/>
        </p:nvSpPr>
        <p:spPr>
          <a:xfrm>
            <a:off x="4105001" y="1965509"/>
            <a:ext cx="630741" cy="256556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8A0FEE12-D343-4ED8-AB01-24DD9A17D0D5}"/>
              </a:ext>
            </a:extLst>
          </p:cNvPr>
          <p:cNvSpPr/>
          <p:nvPr/>
        </p:nvSpPr>
        <p:spPr>
          <a:xfrm>
            <a:off x="5408699" y="1967029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59B2D3C-070A-4036-BA9D-C410A9336F84}"/>
              </a:ext>
            </a:extLst>
          </p:cNvPr>
          <p:cNvSpPr/>
          <p:nvPr/>
        </p:nvSpPr>
        <p:spPr>
          <a:xfrm>
            <a:off x="6059259" y="1967029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555229B4-AD1A-4830-8F71-9F5B84135B5A}"/>
              </a:ext>
            </a:extLst>
          </p:cNvPr>
          <p:cNvSpPr/>
          <p:nvPr/>
        </p:nvSpPr>
        <p:spPr>
          <a:xfrm>
            <a:off x="3457759" y="1967029"/>
            <a:ext cx="630741" cy="255591"/>
          </a:xfrm>
          <a:prstGeom prst="rect">
            <a:avLst/>
          </a:prstGeom>
          <a:solidFill>
            <a:srgbClr val="A46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1C3A9DCA-1B6B-43DD-962D-F279DB81F2B4}"/>
              </a:ext>
            </a:extLst>
          </p:cNvPr>
          <p:cNvSpPr/>
          <p:nvPr/>
        </p:nvSpPr>
        <p:spPr>
          <a:xfrm>
            <a:off x="3330056" y="190823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DD124B61-D6FD-4CA2-AACA-54C866F70D2C}"/>
              </a:ext>
            </a:extLst>
          </p:cNvPr>
          <p:cNvSpPr/>
          <p:nvPr/>
        </p:nvSpPr>
        <p:spPr>
          <a:xfrm>
            <a:off x="1949067" y="24571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2D9F223C-AB14-46CA-8CB4-321C0209B452}"/>
              </a:ext>
            </a:extLst>
          </p:cNvPr>
          <p:cNvSpPr/>
          <p:nvPr/>
        </p:nvSpPr>
        <p:spPr>
          <a:xfrm>
            <a:off x="612165" y="28174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80DE865C-403B-4066-B5BC-4CE84C0F0A2B}"/>
              </a:ext>
            </a:extLst>
          </p:cNvPr>
          <p:cNvSpPr/>
          <p:nvPr/>
        </p:nvSpPr>
        <p:spPr>
          <a:xfrm>
            <a:off x="4624540" y="28174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724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F1EF531-36EC-498A-BED3-22C50DAE1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19135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038892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그림 보기 약물 삭제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물음 앞 그림 탭 추가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소발문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 앞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블릿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예 약물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정답확인 버튼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정답 확인 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&gt;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정답 가리기로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토글됨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73314639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2AAA1B2F-5654-4690-9F64-FCD5D7632A8F}"/>
              </a:ext>
            </a:extLst>
          </p:cNvPr>
          <p:cNvSpPr/>
          <p:nvPr/>
        </p:nvSpPr>
        <p:spPr>
          <a:xfrm>
            <a:off x="4755561" y="1965508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8788C43F-F378-44CF-B47F-192AD68B726F}"/>
              </a:ext>
            </a:extLst>
          </p:cNvPr>
          <p:cNvSpPr/>
          <p:nvPr/>
        </p:nvSpPr>
        <p:spPr>
          <a:xfrm>
            <a:off x="4105001" y="1965509"/>
            <a:ext cx="630741" cy="256556"/>
          </a:xfrm>
          <a:prstGeom prst="rect">
            <a:avLst/>
          </a:prstGeom>
          <a:solidFill>
            <a:srgbClr val="A46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8A0FEE12-D343-4ED8-AB01-24DD9A17D0D5}"/>
              </a:ext>
            </a:extLst>
          </p:cNvPr>
          <p:cNvSpPr/>
          <p:nvPr/>
        </p:nvSpPr>
        <p:spPr>
          <a:xfrm>
            <a:off x="5408699" y="1967029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59B2D3C-070A-4036-BA9D-C410A9336F84}"/>
              </a:ext>
            </a:extLst>
          </p:cNvPr>
          <p:cNvSpPr/>
          <p:nvPr/>
        </p:nvSpPr>
        <p:spPr>
          <a:xfrm>
            <a:off x="6059259" y="1967029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555229B4-AD1A-4830-8F71-9F5B84135B5A}"/>
              </a:ext>
            </a:extLst>
          </p:cNvPr>
          <p:cNvSpPr/>
          <p:nvPr/>
        </p:nvSpPr>
        <p:spPr>
          <a:xfrm>
            <a:off x="3457759" y="1967029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1C3A9DCA-1B6B-43DD-962D-F279DB81F2B4}"/>
              </a:ext>
            </a:extLst>
          </p:cNvPr>
          <p:cNvSpPr/>
          <p:nvPr/>
        </p:nvSpPr>
        <p:spPr>
          <a:xfrm>
            <a:off x="3330056" y="190823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A45FFC9D-834E-4D41-80C3-2F1B5CA125A2}"/>
              </a:ext>
            </a:extLst>
          </p:cNvPr>
          <p:cNvSpPr/>
          <p:nvPr/>
        </p:nvSpPr>
        <p:spPr>
          <a:xfrm>
            <a:off x="1757543" y="1808820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6354CDBD-E317-42D2-B55A-00DBF7A06AA2}"/>
              </a:ext>
            </a:extLst>
          </p:cNvPr>
          <p:cNvSpPr/>
          <p:nvPr/>
        </p:nvSpPr>
        <p:spPr>
          <a:xfrm>
            <a:off x="2513392" y="18088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5A9573E3-A1DB-468D-B4BD-0D26695B0059}"/>
              </a:ext>
            </a:extLst>
          </p:cNvPr>
          <p:cNvSpPr/>
          <p:nvPr/>
        </p:nvSpPr>
        <p:spPr>
          <a:xfrm>
            <a:off x="253317" y="2358321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B5484E5A-8F01-4655-A3A2-BFC4548D4447}"/>
              </a:ext>
            </a:extLst>
          </p:cNvPr>
          <p:cNvSpPr/>
          <p:nvPr/>
        </p:nvSpPr>
        <p:spPr>
          <a:xfrm>
            <a:off x="107265" y="23948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xmlns="" id="{B1CFB925-C770-4E99-84FE-2703A7C10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21352" y="2358321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C92446CB-5100-463E-BD8F-A048984EA066}"/>
              </a:ext>
            </a:extLst>
          </p:cNvPr>
          <p:cNvSpPr/>
          <p:nvPr/>
        </p:nvSpPr>
        <p:spPr>
          <a:xfrm>
            <a:off x="272184" y="3104455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DFA7D1F0-9F9A-4C6C-9E78-6755F70AC400}"/>
              </a:ext>
            </a:extLst>
          </p:cNvPr>
          <p:cNvSpPr/>
          <p:nvPr/>
        </p:nvSpPr>
        <p:spPr>
          <a:xfrm>
            <a:off x="126132" y="31409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xmlns="" id="{4147F60C-AA1A-4823-A3D3-6242F5901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0" y="3141381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C1CE2C1-6629-490D-AE13-63AE425FF68D}"/>
              </a:ext>
            </a:extLst>
          </p:cNvPr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2C8ED49F-22BA-4E4E-9B2C-A7461A74B84B}"/>
              </a:ext>
            </a:extLst>
          </p:cNvPr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6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600E829-331A-473A-991E-4B4B4B133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34769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727540"/>
              </p:ext>
            </p:extLst>
          </p:nvPr>
        </p:nvGraphicFramePr>
        <p:xfrm>
          <a:off x="6984268" y="692696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소발문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 앞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블릿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예 약물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eaLnBrk="1" hangingPunct="1">
                        <a:spcBef>
                          <a:spcPts val="300"/>
                        </a:spcBef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캐릭터 및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말풍선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 추가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/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-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탭넘기면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 바로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말풍선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,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캐릭터 나오도록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말줄임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 사용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x)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정답확인 버튼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정답 확인 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&gt;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정답 가리기로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토글됨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73314639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2AAA1B2F-5654-4690-9F64-FCD5D7632A8F}"/>
              </a:ext>
            </a:extLst>
          </p:cNvPr>
          <p:cNvSpPr/>
          <p:nvPr/>
        </p:nvSpPr>
        <p:spPr>
          <a:xfrm>
            <a:off x="4755561" y="1965508"/>
            <a:ext cx="630741" cy="255591"/>
          </a:xfrm>
          <a:prstGeom prst="rect">
            <a:avLst/>
          </a:prstGeom>
          <a:solidFill>
            <a:srgbClr val="A46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8788C43F-F378-44CF-B47F-192AD68B726F}"/>
              </a:ext>
            </a:extLst>
          </p:cNvPr>
          <p:cNvSpPr/>
          <p:nvPr/>
        </p:nvSpPr>
        <p:spPr>
          <a:xfrm>
            <a:off x="4105001" y="1965509"/>
            <a:ext cx="630741" cy="256556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8A0FEE12-D343-4ED8-AB01-24DD9A17D0D5}"/>
              </a:ext>
            </a:extLst>
          </p:cNvPr>
          <p:cNvSpPr/>
          <p:nvPr/>
        </p:nvSpPr>
        <p:spPr>
          <a:xfrm>
            <a:off x="5408699" y="1967029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59B2D3C-070A-4036-BA9D-C410A9336F84}"/>
              </a:ext>
            </a:extLst>
          </p:cNvPr>
          <p:cNvSpPr/>
          <p:nvPr/>
        </p:nvSpPr>
        <p:spPr>
          <a:xfrm>
            <a:off x="6059259" y="1967029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555229B4-AD1A-4830-8F71-9F5B84135B5A}"/>
              </a:ext>
            </a:extLst>
          </p:cNvPr>
          <p:cNvSpPr/>
          <p:nvPr/>
        </p:nvSpPr>
        <p:spPr>
          <a:xfrm>
            <a:off x="3457759" y="1967029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A45FFC9D-834E-4D41-80C3-2F1B5CA125A2}"/>
              </a:ext>
            </a:extLst>
          </p:cNvPr>
          <p:cNvSpPr/>
          <p:nvPr/>
        </p:nvSpPr>
        <p:spPr>
          <a:xfrm>
            <a:off x="1757543" y="1808820"/>
            <a:ext cx="827857" cy="324036"/>
          </a:xfrm>
          <a:prstGeom prst="rect">
            <a:avLst/>
          </a:prstGeom>
          <a:solidFill>
            <a:srgbClr val="7F7F7F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5A9573E3-A1DB-468D-B4BD-0D26695B0059}"/>
              </a:ext>
            </a:extLst>
          </p:cNvPr>
          <p:cNvSpPr/>
          <p:nvPr/>
        </p:nvSpPr>
        <p:spPr>
          <a:xfrm>
            <a:off x="253317" y="2358321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B5484E5A-8F01-4655-A3A2-BFC4548D4447}"/>
              </a:ext>
            </a:extLst>
          </p:cNvPr>
          <p:cNvSpPr/>
          <p:nvPr/>
        </p:nvSpPr>
        <p:spPr>
          <a:xfrm>
            <a:off x="107265" y="23948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xmlns="" id="{B1CFB925-C770-4E99-84FE-2703A7C10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21352" y="2358321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C92446CB-5100-463E-BD8F-A048984EA066}"/>
              </a:ext>
            </a:extLst>
          </p:cNvPr>
          <p:cNvSpPr/>
          <p:nvPr/>
        </p:nvSpPr>
        <p:spPr>
          <a:xfrm>
            <a:off x="1236586" y="3104455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DFA7D1F0-9F9A-4C6C-9E78-6755F70AC400}"/>
              </a:ext>
            </a:extLst>
          </p:cNvPr>
          <p:cNvSpPr/>
          <p:nvPr/>
        </p:nvSpPr>
        <p:spPr>
          <a:xfrm>
            <a:off x="1090534" y="314096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xmlns="" id="{4147F60C-AA1A-4823-A3D3-6242F5901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134019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C1CE2C1-6629-490D-AE13-63AE425FF68D}"/>
              </a:ext>
            </a:extLst>
          </p:cNvPr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2C8ED49F-22BA-4E4E-9B2C-A7461A74B84B}"/>
              </a:ext>
            </a:extLst>
          </p:cNvPr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xmlns="" id="{60F1AED2-293A-4C1E-B84F-F1E773212D69}"/>
              </a:ext>
            </a:extLst>
          </p:cNvPr>
          <p:cNvSpPr/>
          <p:nvPr/>
        </p:nvSpPr>
        <p:spPr bwMode="auto">
          <a:xfrm>
            <a:off x="683568" y="3570422"/>
            <a:ext cx="1836204" cy="1078926"/>
          </a:xfrm>
          <a:prstGeom prst="wedgeRoundRectCallout">
            <a:avLst>
              <a:gd name="adj1" fmla="val -32387"/>
              <a:gd name="adj2" fmla="val 65895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868A8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㎝＜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㎞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㎡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큰 넓이의 단위는 무엇일까요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8D34768E-06AC-498B-8BAF-1A76EE7F6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459" y="4649348"/>
            <a:ext cx="733396" cy="1148186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BFA8E249-C11A-4BCD-8942-C8A363DFFA8B}"/>
              </a:ext>
            </a:extLst>
          </p:cNvPr>
          <p:cNvSpPr/>
          <p:nvPr/>
        </p:nvSpPr>
        <p:spPr>
          <a:xfrm>
            <a:off x="405992" y="433309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847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F8F810A0-A6B7-42C3-B21F-78B69099ED13}"/>
              </a:ext>
            </a:extLst>
          </p:cNvPr>
          <p:cNvGrpSpPr/>
          <p:nvPr/>
        </p:nvGrpSpPr>
        <p:grpSpPr>
          <a:xfrm>
            <a:off x="3095836" y="2198912"/>
            <a:ext cx="3759119" cy="2503590"/>
            <a:chOff x="1085363" y="1623760"/>
            <a:chExt cx="6973273" cy="452780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6AAD0531-69C2-43AA-8300-ACC48D888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5363" y="1623760"/>
              <a:ext cx="6973273" cy="361047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16B401F6-2CFC-4E50-ABFF-5860E1D8F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079" y="5227515"/>
              <a:ext cx="3943900" cy="924054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A6AA5A65-FB88-436B-A115-D82231ACD9AE}"/>
              </a:ext>
            </a:extLst>
          </p:cNvPr>
          <p:cNvSpPr/>
          <p:nvPr/>
        </p:nvSpPr>
        <p:spPr>
          <a:xfrm>
            <a:off x="65312" y="692695"/>
            <a:ext cx="6918956" cy="907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7D1C35E-6728-429A-AB46-B12F04B8477A}"/>
              </a:ext>
            </a:extLst>
          </p:cNvPr>
          <p:cNvSpPr txBox="1"/>
          <p:nvPr/>
        </p:nvSpPr>
        <p:spPr>
          <a:xfrm>
            <a:off x="389042" y="686262"/>
            <a:ext cx="662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latin typeface="맑은 고딕" pitchFamily="50" charset="-127"/>
                <a:ea typeface="맑은 고딕" pitchFamily="50" charset="-127"/>
              </a:rPr>
              <a:t>슬기와 연수는 우리나라 광역시의 넓이를 조사하고 있습니다</a:t>
            </a:r>
            <a:r>
              <a:rPr lang="en-US" altLang="ko-KR" sz="20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spc="-150" dirty="0">
                <a:latin typeface="맑은 고딕" pitchFamily="50" charset="-127"/>
                <a:ea typeface="맑은 고딕" pitchFamily="50" charset="-127"/>
              </a:rPr>
              <a:t>땅의 넓이를 나타내는 데 알맞은 단위를 알아봅시다</a:t>
            </a:r>
            <a:r>
              <a:rPr lang="en-US" altLang="ko-KR" sz="20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xmlns="" id="{7B5D433B-636D-4183-B9BD-8DD9EAAF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8305" y="786431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0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그림은 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그림 그대로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 및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추가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넘기면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바로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 나오도록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x)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4" name="Picture 6">
            <a:extLst>
              <a:ext uri="{FF2B5EF4-FFF2-40B4-BE49-F238E27FC236}">
                <a16:creationId xmlns:a16="http://schemas.microsoft.com/office/drawing/2014/main" xmlns="" id="{C56BB8E9-97D4-4104-8864-DC03DB277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651" y="5402257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타원 64">
            <a:extLst>
              <a:ext uri="{FF2B5EF4-FFF2-40B4-BE49-F238E27FC236}">
                <a16:creationId xmlns:a16="http://schemas.microsoft.com/office/drawing/2014/main" xmlns="" id="{236F8FED-B9A1-4231-9997-50A9638F3E47}"/>
              </a:ext>
            </a:extLst>
          </p:cNvPr>
          <p:cNvSpPr/>
          <p:nvPr/>
        </p:nvSpPr>
        <p:spPr>
          <a:xfrm>
            <a:off x="5790382" y="52562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xmlns="" id="{0E1BC233-DF45-4E9A-8249-4A6D9D6C6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xmlns="" id="{B8359210-7396-46EC-9EA3-3EBC25F9B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xmlns="" id="{2ECF22F4-A4E7-4E1C-8705-1A9D43DED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15903AB0-AE62-4CC1-AFD9-4292F2192094}"/>
              </a:ext>
            </a:extLst>
          </p:cNvPr>
          <p:cNvSpPr/>
          <p:nvPr/>
        </p:nvSpPr>
        <p:spPr>
          <a:xfrm>
            <a:off x="3786307" y="210960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43">
            <a:extLst>
              <a:ext uri="{FF2B5EF4-FFF2-40B4-BE49-F238E27FC236}">
                <a16:creationId xmlns:a16="http://schemas.microsoft.com/office/drawing/2014/main" xmlns="" id="{F626228E-8771-45A3-8649-5ABB9C52A8D6}"/>
              </a:ext>
            </a:extLst>
          </p:cNvPr>
          <p:cNvSpPr txBox="1"/>
          <p:nvPr/>
        </p:nvSpPr>
        <p:spPr>
          <a:xfrm>
            <a:off x="302614" y="1648714"/>
            <a:ext cx="66816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en-US" altLang="ko-KR" sz="2000" spc="-150" dirty="0" smtClean="0">
                <a:latin typeface="맑은 고딕" pitchFamily="50" charset="-127"/>
                <a:ea typeface="맑은 고딕" pitchFamily="50" charset="-127"/>
              </a:rPr>
              <a:t>1 </a:t>
            </a:r>
            <a:r>
              <a:rPr lang="ko-KR" altLang="en-US" sz="2000" spc="-150" dirty="0" smtClean="0">
                <a:latin typeface="맑은 고딕" pitchFamily="50" charset="-127"/>
                <a:ea typeface="맑은 고딕" pitchFamily="50" charset="-127"/>
              </a:rPr>
              <a:t>㎢</a:t>
            </a:r>
            <a:r>
              <a:rPr lang="ko-KR" altLang="en-US" sz="2000" spc="-150" dirty="0">
                <a:latin typeface="맑은 고딕" pitchFamily="50" charset="-127"/>
                <a:ea typeface="맑은 고딕" pitchFamily="50" charset="-127"/>
              </a:rPr>
              <a:t>는 몇 ㎡인가요</a:t>
            </a:r>
            <a:r>
              <a:rPr lang="en-US" altLang="ko-KR" sz="20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xmlns="" id="{BA45E58B-FB4A-4C04-AB17-3E8EDD3E1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0" y="176758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65465AAE-5A48-4201-988C-B126C96096BC}"/>
              </a:ext>
            </a:extLst>
          </p:cNvPr>
          <p:cNvSpPr/>
          <p:nvPr/>
        </p:nvSpPr>
        <p:spPr>
          <a:xfrm>
            <a:off x="3233271" y="4919476"/>
            <a:ext cx="228173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㎢＝                  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㎡</a:t>
            </a:r>
            <a:endParaRPr lang="ko-KR" altLang="en-US" sz="18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186518EF-E8BA-4DBE-94F6-6A92BFE10061}"/>
              </a:ext>
            </a:extLst>
          </p:cNvPr>
          <p:cNvSpPr txBox="1"/>
          <p:nvPr/>
        </p:nvSpPr>
        <p:spPr>
          <a:xfrm>
            <a:off x="3918351" y="4901490"/>
            <a:ext cx="1115119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43">
            <a:extLst>
              <a:ext uri="{FF2B5EF4-FFF2-40B4-BE49-F238E27FC236}">
                <a16:creationId xmlns:a16="http://schemas.microsoft.com/office/drawing/2014/main" xmlns="" id="{175F740B-A0B0-4E0B-AEB6-752684A111E4}"/>
              </a:ext>
            </a:extLst>
          </p:cNvPr>
          <p:cNvSpPr txBox="1"/>
          <p:nvPr/>
        </p:nvSpPr>
        <p:spPr>
          <a:xfrm>
            <a:off x="3776639" y="4906684"/>
            <a:ext cx="1337722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1000000</a:t>
            </a:r>
          </a:p>
        </p:txBody>
      </p:sp>
      <p:pic>
        <p:nvPicPr>
          <p:cNvPr id="87" name="Picture 4">
            <a:extLst>
              <a:ext uri="{FF2B5EF4-FFF2-40B4-BE49-F238E27FC236}">
                <a16:creationId xmlns:a16="http://schemas.microsoft.com/office/drawing/2014/main" xmlns="" id="{33E11628-509B-47B3-B4C0-F0BAFBDF3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667" y="5187398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97E5D315-33CA-44DB-8327-0B5D4884CD5B}"/>
              </a:ext>
            </a:extLst>
          </p:cNvPr>
          <p:cNvSpPr/>
          <p:nvPr/>
        </p:nvSpPr>
        <p:spPr>
          <a:xfrm>
            <a:off x="5047257" y="1355477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C32ECBBD-4A72-4716-A4C0-B35893A2FD02}"/>
              </a:ext>
            </a:extLst>
          </p:cNvPr>
          <p:cNvSpPr/>
          <p:nvPr/>
        </p:nvSpPr>
        <p:spPr>
          <a:xfrm>
            <a:off x="4396697" y="1355478"/>
            <a:ext cx="630741" cy="256556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F7CBDAC1-7D9F-42B8-B9DC-E554F46E220D}"/>
              </a:ext>
            </a:extLst>
          </p:cNvPr>
          <p:cNvSpPr/>
          <p:nvPr/>
        </p:nvSpPr>
        <p:spPr>
          <a:xfrm>
            <a:off x="5700395" y="1356998"/>
            <a:ext cx="630741" cy="255591"/>
          </a:xfrm>
          <a:prstGeom prst="rect">
            <a:avLst/>
          </a:prstGeom>
          <a:solidFill>
            <a:srgbClr val="A46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1DF5E6A2-3BDF-448F-9CBB-77B7399AEED9}"/>
              </a:ext>
            </a:extLst>
          </p:cNvPr>
          <p:cNvSpPr/>
          <p:nvPr/>
        </p:nvSpPr>
        <p:spPr>
          <a:xfrm>
            <a:off x="6350955" y="1356998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1C93EE46-88EB-4E8E-9996-9CE91715430E}"/>
              </a:ext>
            </a:extLst>
          </p:cNvPr>
          <p:cNvSpPr/>
          <p:nvPr/>
        </p:nvSpPr>
        <p:spPr>
          <a:xfrm>
            <a:off x="3749455" y="1356998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448255A4-F990-4937-9488-C30E8C748C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391" y="3893791"/>
            <a:ext cx="733396" cy="1025608"/>
          </a:xfrm>
          <a:prstGeom prst="rect">
            <a:avLst/>
          </a:prstGeom>
        </p:spPr>
      </p:pic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말풍선: 모서리가 둥근 사각형 93">
            <a:extLst>
              <a:ext uri="{FF2B5EF4-FFF2-40B4-BE49-F238E27FC236}">
                <a16:creationId xmlns:a16="http://schemas.microsoft.com/office/drawing/2014/main" xmlns="" id="{6DC7582B-86DB-40AB-9EDF-41E0009C1CD6}"/>
              </a:ext>
            </a:extLst>
          </p:cNvPr>
          <p:cNvSpPr/>
          <p:nvPr/>
        </p:nvSpPr>
        <p:spPr bwMode="auto">
          <a:xfrm>
            <a:off x="618854" y="2676372"/>
            <a:ext cx="2268875" cy="1189292"/>
          </a:xfrm>
          <a:prstGeom prst="wedgeRoundRectCallout">
            <a:avLst>
              <a:gd name="adj1" fmla="val -32387"/>
              <a:gd name="adj2" fmla="val 65895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FF9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㎢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㎡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줄에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개씩</a:t>
            </a: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줄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들어가는데</a:t>
            </a: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㎢에는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㎡가</a:t>
            </a: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몇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개나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들어갈까요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xmlns="" id="{9BF724C1-B214-4F28-8BAB-88E587543C5C}"/>
              </a:ext>
            </a:extLst>
          </p:cNvPr>
          <p:cNvSpPr/>
          <p:nvPr/>
        </p:nvSpPr>
        <p:spPr>
          <a:xfrm>
            <a:off x="485965" y="33308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707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286403"/>
              </p:ext>
            </p:extLst>
          </p:nvPr>
        </p:nvGraphicFramePr>
        <p:xfrm>
          <a:off x="153927" y="240600"/>
          <a:ext cx="8836146" cy="4893556"/>
        </p:xfrm>
        <a:graphic>
          <a:graphicData uri="http://schemas.openxmlformats.org/drawingml/2006/table">
            <a:tbl>
              <a:tblPr/>
              <a:tblGrid>
                <a:gridCol w="5541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003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72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4129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5509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79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생각 열기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그림 살펴보기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118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78~79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suh_0501_06_0006_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suh_0501_06_0006_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복도 바닥의 넓이 구하는 데 알맞은 단위 알아보기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1/2)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118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78~79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suh_0501_06_0006_201_1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복도 바닥의 넓이 구하는 데 알맞은 단위 알아보기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2/2)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78~79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suh_0501_06_0006_201_2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19615117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교실 옆 복도 바닥의 넓이 구해 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78~79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suh_0501_06_0006_202_1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땅의 넓이를 나타내는 데 알맞은 단위 알아보기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1/2)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120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78~79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suh_0501_06_0006_203_1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땅의 넓이를 나타내는 데 알맞은 단위 알아보기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2/2)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78~79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suh_0501_06_0006_203_2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96938997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우리나라 여러 지역의 넓이를 여러 가지 단위로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나타내어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78~79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suh_0501_06_0006_204_1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52321398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 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suh_0501_06_0006_3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suh_0501_06_0006_3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 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suh_0501_06_0006_401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282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4E0F1608-4526-4FD6-94F1-84B11F0F6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29495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07836" y="2348880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1784" y="2385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939" y="254046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https://cdata2.tsherpa.co.kr/tsherpa/MultiMedia/Flash/2020/curri/index.html?flashxmlnum=yuni4856&amp;classa=A8-C1-31-MM-MM-04-04-02-0-0-0-0&amp;classno=MM_31_04/suh_0301_03_0006/suh_0301_03_0006_201_1.html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40E364BE-AA83-4DF1-8905-A7449956E277}"/>
              </a:ext>
            </a:extLst>
          </p:cNvPr>
          <p:cNvSpPr/>
          <p:nvPr/>
        </p:nvSpPr>
        <p:spPr>
          <a:xfrm>
            <a:off x="5724127" y="4686086"/>
            <a:ext cx="978253" cy="21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20582857-2DF8-42EB-B94A-DF9C272EC18F}"/>
              </a:ext>
            </a:extLst>
          </p:cNvPr>
          <p:cNvSpPr/>
          <p:nvPr/>
        </p:nvSpPr>
        <p:spPr>
          <a:xfrm>
            <a:off x="5614589" y="45765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5" name="Group 56">
            <a:extLst>
              <a:ext uri="{FF2B5EF4-FFF2-40B4-BE49-F238E27FC236}">
                <a16:creationId xmlns:a16="http://schemas.microsoft.com/office/drawing/2014/main" xmlns="" id="{D93208C0-8FBF-4CCC-9814-7AA8126FCF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4268" y="692696"/>
          <a:ext cx="2086863" cy="33904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 수정 있음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단위는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답박스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밖으로 빼기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3191B7F-FBB8-4B44-A636-E24DFAED1F22}"/>
              </a:ext>
            </a:extLst>
          </p:cNvPr>
          <p:cNvSpPr/>
          <p:nvPr/>
        </p:nvSpPr>
        <p:spPr>
          <a:xfrm>
            <a:off x="1757543" y="1808820"/>
            <a:ext cx="827857" cy="324036"/>
          </a:xfrm>
          <a:prstGeom prst="rect">
            <a:avLst/>
          </a:prstGeom>
          <a:solidFill>
            <a:srgbClr val="868A8F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EAB9E998-DFEF-489A-91F3-13AB8BE020F8}"/>
              </a:ext>
            </a:extLst>
          </p:cNvPr>
          <p:cNvSpPr/>
          <p:nvPr/>
        </p:nvSpPr>
        <p:spPr>
          <a:xfrm>
            <a:off x="2747011" y="267230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680CA04E-771D-4A95-93B4-397E9BEFCE10}"/>
              </a:ext>
            </a:extLst>
          </p:cNvPr>
          <p:cNvSpPr/>
          <p:nvPr/>
        </p:nvSpPr>
        <p:spPr>
          <a:xfrm>
            <a:off x="3286240" y="2799827"/>
            <a:ext cx="3962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㎢</a:t>
            </a:r>
            <a:endParaRPr lang="ko-KR" altLang="en-US" sz="18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232928E9-42FA-4D84-8281-71948E6BC6B0}"/>
              </a:ext>
            </a:extLst>
          </p:cNvPr>
          <p:cNvSpPr/>
          <p:nvPr/>
        </p:nvSpPr>
        <p:spPr>
          <a:xfrm>
            <a:off x="2950675" y="2725103"/>
            <a:ext cx="741446" cy="487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DB2F141-1548-43D7-A73A-849A1028D886}"/>
              </a:ext>
            </a:extLst>
          </p:cNvPr>
          <p:cNvSpPr txBox="1"/>
          <p:nvPr/>
        </p:nvSpPr>
        <p:spPr>
          <a:xfrm>
            <a:off x="2969363" y="2781841"/>
            <a:ext cx="341876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43">
            <a:extLst>
              <a:ext uri="{FF2B5EF4-FFF2-40B4-BE49-F238E27FC236}">
                <a16:creationId xmlns:a16="http://schemas.microsoft.com/office/drawing/2014/main" xmlns="" id="{48E1F49C-3FEE-490F-9A35-AD5C5CFCE5E6}"/>
              </a:ext>
            </a:extLst>
          </p:cNvPr>
          <p:cNvSpPr txBox="1"/>
          <p:nvPr/>
        </p:nvSpPr>
        <p:spPr>
          <a:xfrm>
            <a:off x="3008417" y="2787035"/>
            <a:ext cx="267440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xmlns="" id="{48DF3EFF-C9D6-49A9-A6AB-EFA6D1C84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340" y="3140346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97E5D315-33CA-44DB-8327-0B5D4884CD5B}"/>
              </a:ext>
            </a:extLst>
          </p:cNvPr>
          <p:cNvSpPr/>
          <p:nvPr/>
        </p:nvSpPr>
        <p:spPr>
          <a:xfrm>
            <a:off x="4752272" y="1980363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C32ECBBD-4A72-4716-A4C0-B35893A2FD02}"/>
              </a:ext>
            </a:extLst>
          </p:cNvPr>
          <p:cNvSpPr/>
          <p:nvPr/>
        </p:nvSpPr>
        <p:spPr>
          <a:xfrm>
            <a:off x="4101712" y="1980364"/>
            <a:ext cx="630741" cy="256556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F7CBDAC1-7D9F-42B8-B9DC-E554F46E220D}"/>
              </a:ext>
            </a:extLst>
          </p:cNvPr>
          <p:cNvSpPr/>
          <p:nvPr/>
        </p:nvSpPr>
        <p:spPr>
          <a:xfrm>
            <a:off x="5405410" y="1981884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1DF5E6A2-3BDF-448F-9CBB-77B7399AEED9}"/>
              </a:ext>
            </a:extLst>
          </p:cNvPr>
          <p:cNvSpPr/>
          <p:nvPr/>
        </p:nvSpPr>
        <p:spPr>
          <a:xfrm>
            <a:off x="6055970" y="1981884"/>
            <a:ext cx="630741" cy="255591"/>
          </a:xfrm>
          <a:prstGeom prst="rect">
            <a:avLst/>
          </a:prstGeom>
          <a:solidFill>
            <a:srgbClr val="A46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1C93EE46-88EB-4E8E-9996-9CE91715430E}"/>
              </a:ext>
            </a:extLst>
          </p:cNvPr>
          <p:cNvSpPr/>
          <p:nvPr/>
        </p:nvSpPr>
        <p:spPr>
          <a:xfrm>
            <a:off x="3454470" y="1981884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</a:p>
        </p:txBody>
      </p:sp>
    </p:spTree>
    <p:extLst>
      <p:ext uri="{BB962C8B-B14F-4D97-AF65-F5344CB8AC3E}">
        <p14:creationId xmlns:p14="http://schemas.microsoft.com/office/powerpoint/2010/main" val="362210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A058AAB-8AE7-479C-BC87-18880F82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9" y="843530"/>
            <a:ext cx="6888963" cy="4253269"/>
          </a:xfrm>
          <a:prstGeom prst="rect">
            <a:avLst/>
          </a:prstGeom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marR="0" lvl="0" indent="-22860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28600" marR="0" lvl="0" indent="-22860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28600" marR="0" lvl="0" indent="-22860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28600" marR="0" lvl="0" indent="-22860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6213" marR="0" lvl="0" indent="-176213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6213" marR="0" lvl="0" indent="-176213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xmlns="" id="{431B6389-E24C-4672-BA4A-805337C1A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392" y="940797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789DFDDA-BD20-4888-A4F9-712DFD204A34}"/>
              </a:ext>
            </a:extLst>
          </p:cNvPr>
          <p:cNvSpPr/>
          <p:nvPr/>
        </p:nvSpPr>
        <p:spPr>
          <a:xfrm>
            <a:off x="-184827" y="85506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A580077D-42A9-4306-BABD-463879758F91}"/>
              </a:ext>
            </a:extLst>
          </p:cNvPr>
          <p:cNvSpPr/>
          <p:nvPr/>
        </p:nvSpPr>
        <p:spPr>
          <a:xfrm>
            <a:off x="81996" y="2266004"/>
            <a:ext cx="6937059" cy="28176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2BB1B140-B5C7-4D1A-BC30-FE30BA9924AD}"/>
              </a:ext>
            </a:extLst>
          </p:cNvPr>
          <p:cNvSpPr/>
          <p:nvPr/>
        </p:nvSpPr>
        <p:spPr>
          <a:xfrm>
            <a:off x="-55979" y="21564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B8806DE4-68E0-429D-A86D-A80203D9CB2F}"/>
              </a:ext>
            </a:extLst>
          </p:cNvPr>
          <p:cNvSpPr/>
          <p:nvPr/>
        </p:nvSpPr>
        <p:spPr>
          <a:xfrm>
            <a:off x="-156696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3625E44-4CC1-4BD0-B23D-4DAF001F5095}"/>
              </a:ext>
            </a:extLst>
          </p:cNvPr>
          <p:cNvSpPr/>
          <p:nvPr/>
        </p:nvSpPr>
        <p:spPr>
          <a:xfrm>
            <a:off x="705938" y="5874963"/>
            <a:ext cx="6255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4"/>
              </a:rPr>
              <a:t>https://cdata2.tsherpa.co.kr/tsherpa/MultiMedia/Flash/2020/curri/index.html?flashxmlnum=yuni4856&amp;classa=A8-C1-41-MM-MM-04-03-03-0-0-0-0&amp;classno=MM_41_04/suh_0401_02_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4"/>
              </a:rPr>
              <a:t>0006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4"/>
              </a:rPr>
              <a:t>/suh_0401_02_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4"/>
              </a:rPr>
              <a:t>0006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4"/>
              </a:rPr>
              <a:t>_201_2.html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</a:rPr>
              <a:t> 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7EC41A31-05F4-47BC-B7F7-8898D33CE140}"/>
              </a:ext>
            </a:extLst>
          </p:cNvPr>
          <p:cNvSpPr/>
          <p:nvPr/>
        </p:nvSpPr>
        <p:spPr>
          <a:xfrm>
            <a:off x="814737" y="318440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2F49D7DE-37A2-42D8-AD6B-C9ACB32ABA0F}"/>
              </a:ext>
            </a:extLst>
          </p:cNvPr>
          <p:cNvSpPr/>
          <p:nvPr/>
        </p:nvSpPr>
        <p:spPr>
          <a:xfrm>
            <a:off x="2614936" y="318211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aphicFrame>
        <p:nvGraphicFramePr>
          <p:cNvPr id="61" name="Group 56">
            <a:extLst>
              <a:ext uri="{FF2B5EF4-FFF2-40B4-BE49-F238E27FC236}">
                <a16:creationId xmlns:a16="http://schemas.microsoft.com/office/drawing/2014/main" xmlns="" id="{9CABF2F5-5446-466F-A23D-846E25716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258029"/>
              </p:ext>
            </p:extLst>
          </p:nvPr>
        </p:nvGraphicFramePr>
        <p:xfrm>
          <a:off x="6984268" y="692696"/>
          <a:ext cx="2086863" cy="36038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대발문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개념정리박스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비고 참고</a:t>
                      </a:r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개념정리 빈칸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마우스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갖다대면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번째 디자인 되게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) –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비고 참고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오른쪽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회색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C3A06C3C-7BE8-41D1-A7E2-178E95C49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666" y="3330964"/>
            <a:ext cx="710193" cy="42507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047CD270-0B0E-407E-9244-83AA139AD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436" y="3341331"/>
            <a:ext cx="689458" cy="404344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xmlns="" id="{C3A65645-BA5F-4FA7-9A4A-9AC0C3E82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xmlns="" id="{0B86F565-B6AB-4F1D-B577-1C2A11C65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34" name="직사각형 21">
            <a:extLst>
              <a:ext uri="{FF2B5EF4-FFF2-40B4-BE49-F238E27FC236}">
                <a16:creationId xmlns:a16="http://schemas.microsoft.com/office/drawing/2014/main" xmlns="" id="{24FB51F1-AF57-4056-AF16-248157F83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203_2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xmlns="" id="{BC87F9BB-DDCE-4FA1-A8B9-326E81B9E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24852885-988D-4FD8-B823-040CF5CF2972}"/>
              </a:ext>
            </a:extLst>
          </p:cNvPr>
          <p:cNvSpPr/>
          <p:nvPr/>
        </p:nvSpPr>
        <p:spPr>
          <a:xfrm>
            <a:off x="2565759" y="39690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925939" y="4078599"/>
            <a:ext cx="3502045" cy="57453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939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7B38AA3-0184-4FE3-A0D9-38ADF3916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96" y="853593"/>
            <a:ext cx="6576355" cy="4033014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639432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247658" y="2274859"/>
            <a:ext cx="6340566" cy="1995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6064" y="22371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26132" y="12396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89933" y="1849177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3881" y="188569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273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84736" y="1849177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https://cdata2.tsherpa.co.kr/tsherpa/MultiMedia/Flash/2020/curri/index.html?flashxmlnum=yuni4856&amp;classa=A8-C1-31-MM-MM-04-04-02-0-0-0-0&amp;classno=MM_31_04/suh_0301_03_0006/suh_0301_03_0006_201_1.html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95745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41ABF4E-960D-4017-BD2C-93F85D284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96" y="853593"/>
            <a:ext cx="6576355" cy="4037555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4"/>
              </a:rPr>
              <a:t>https://cdata2.tsherpa.co.kr/tsherpa/MultiMedia/Flash/2020/curri/index.html?flashxmlnum=yuni4856&amp;classa=A8-C1-31-MM-MM-04-04-02-0-0-0-0&amp;classno=MM_31_04/suh_0301_03_0006/suh_0301_03_0006_201_1.html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graphicFrame>
        <p:nvGraphicFramePr>
          <p:cNvPr id="24" name="Group 56">
            <a:extLst>
              <a:ext uri="{FF2B5EF4-FFF2-40B4-BE49-F238E27FC236}">
                <a16:creationId xmlns:a16="http://schemas.microsoft.com/office/drawing/2014/main" xmlns="" id="{D65FB5BB-2110-486B-BC43-FFB108A6E3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예 약물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정답확인 버튼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 확인 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정답 가리기로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토글됨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111341D-C1CC-4E17-B9EB-592FD8343ACF}"/>
              </a:ext>
            </a:extLst>
          </p:cNvPr>
          <p:cNvSpPr/>
          <p:nvPr/>
        </p:nvSpPr>
        <p:spPr>
          <a:xfrm>
            <a:off x="215516" y="1880828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81E33161-34A4-4341-872B-D7739F2CFB40}"/>
              </a:ext>
            </a:extLst>
          </p:cNvPr>
          <p:cNvSpPr/>
          <p:nvPr/>
        </p:nvSpPr>
        <p:spPr>
          <a:xfrm>
            <a:off x="69464" y="191734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4000D0D5-8D14-4B8C-8314-2A293CE0A96C}"/>
              </a:ext>
            </a:extLst>
          </p:cNvPr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FC8FC0FB-4B8E-44EC-B6D0-D0884F8F96DD}"/>
              </a:ext>
            </a:extLst>
          </p:cNvPr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xmlns="" id="{C4F69E45-ED62-4C20-9EF4-E9FC6F219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259153" y="1880828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0CFA169C-A471-45A6-80F7-F2F8F53FF827}"/>
              </a:ext>
            </a:extLst>
          </p:cNvPr>
          <p:cNvSpPr/>
          <p:nvPr/>
        </p:nvSpPr>
        <p:spPr>
          <a:xfrm>
            <a:off x="179524" y="2662966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125F8D65-3D82-4B50-B17C-42EE1602C502}"/>
              </a:ext>
            </a:extLst>
          </p:cNvPr>
          <p:cNvSpPr/>
          <p:nvPr/>
        </p:nvSpPr>
        <p:spPr>
          <a:xfrm>
            <a:off x="33472" y="269947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xmlns="" id="{DF6CC928-4889-4A9E-A27A-2C56A50A6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30" y="2699892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1475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24B78DD-5014-42BC-BBFE-3FBD2BA61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4" y="1050387"/>
            <a:ext cx="6634120" cy="4046442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464447"/>
              </p:ext>
            </p:extLst>
          </p:nvPr>
        </p:nvGraphicFramePr>
        <p:xfrm>
          <a:off x="6984268" y="69269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3508" y="944724"/>
            <a:ext cx="6771756" cy="42844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43508" y="8351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7974" y="1490165"/>
            <a:ext cx="345594" cy="1758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223583" y="148711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1580" y="5949280"/>
            <a:ext cx="48422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https://cdata2.tsherpa.co.kr/tsherpa/MultiMedia/Flash/2020/curri/index.html?flashxmlnum=yuni4856&amp;classa=A8-C1-41-MM-MM-04-03-04-0-0-0-0&amp;classno=MM_41_04/suh_0404_02_0004/suh_0404_02_0004_301_1.html</a:t>
            </a:r>
            <a:r>
              <a:rPr lang="en-US" altLang="ko-KR" sz="1000" dirty="0"/>
              <a:t>   </a:t>
            </a:r>
            <a:endParaRPr lang="ko-KR" altLang="en-US" sz="10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712" y="1573303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xmlns="" id="{B08D29BE-F3E7-489A-8C8A-2E2403E71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3765" y="2884565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0633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F0241F6-A984-4B00-929A-9A120487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4" y="1050387"/>
            <a:ext cx="6634120" cy="4065321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519706"/>
              </p:ext>
            </p:extLst>
          </p:nvPr>
        </p:nvGraphicFramePr>
        <p:xfrm>
          <a:off x="6984268" y="692696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 페이지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준비물 약물 및 팝업박스 디자인 수정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8571" y="944724"/>
            <a:ext cx="6689372" cy="4180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81144" y="8351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91580" y="5913276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hlinkClick r:id="rId3"/>
              </a:rPr>
              <a:t>http://cdata.tsherpa.co.kr/tsherpa/MultiMedia/Flash/2020/curri/index.html?flashxmlnum=soboro2&amp;classa=A8-C1-62-KK-KA-02-03-04-0-0-0-0&amp;classno=AA_SAMPLE/nproto_sample/DA/nproto_㎝n_912.html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85932BA-F6DA-4A2A-B7F7-1AAB8A33090D}"/>
              </a:ext>
            </a:extLst>
          </p:cNvPr>
          <p:cNvSpPr/>
          <p:nvPr/>
        </p:nvSpPr>
        <p:spPr>
          <a:xfrm>
            <a:off x="281144" y="4613341"/>
            <a:ext cx="6536363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2AE52C04-8510-46F8-BCE5-45C92310BD38}"/>
              </a:ext>
            </a:extLst>
          </p:cNvPr>
          <p:cNvSpPr/>
          <p:nvPr/>
        </p:nvSpPr>
        <p:spPr>
          <a:xfrm>
            <a:off x="359981" y="43942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Picture 39">
            <a:extLst>
              <a:ext uri="{FF2B5EF4-FFF2-40B4-BE49-F238E27FC236}">
                <a16:creationId xmlns:a16="http://schemas.microsoft.com/office/drawing/2014/main" xmlns="" id="{645117AD-1D18-41E6-9657-B3E4AB194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669" y="4066053"/>
            <a:ext cx="845445" cy="89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5496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134296"/>
              </p:ext>
            </p:extLst>
          </p:nvPr>
        </p:nvGraphicFramePr>
        <p:xfrm>
          <a:off x="7020272" y="689281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 문제 </a:t>
                      </a:r>
                      <a:r>
                        <a:rPr lang="ko-KR" altLang="en-US" sz="1000" baseline="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게이트</a:t>
                      </a:r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페이지 수정</a:t>
                      </a:r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30" y="997555"/>
            <a:ext cx="6634120" cy="4074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218571" y="944724"/>
            <a:ext cx="6689372" cy="4180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81144" y="8351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809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684843"/>
              </p:ext>
            </p:extLst>
          </p:nvPr>
        </p:nvGraphicFramePr>
        <p:xfrm>
          <a:off x="7020272" y="689281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1,2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번은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3,4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번에 넣고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1,2,5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 문제 신규 추가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확인문제 디자인 수정 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비고란 링크 참고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이하 공통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버튼 팝업 내용 추가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미니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및다음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슬라이드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106" name="그룹 105">
            <a:extLst>
              <a:ext uri="{FF2B5EF4-FFF2-40B4-BE49-F238E27FC236}">
                <a16:creationId xmlns:a16="http://schemas.microsoft.com/office/drawing/2014/main" xmlns="" id="{FF216B91-3EEF-4940-A073-06B14ECB290D}"/>
              </a:ext>
            </a:extLst>
          </p:cNvPr>
          <p:cNvGrpSpPr/>
          <p:nvPr/>
        </p:nvGrpSpPr>
        <p:grpSpPr>
          <a:xfrm>
            <a:off x="4184286" y="1063984"/>
            <a:ext cx="2553484" cy="252028"/>
            <a:chOff x="7325566" y="2870122"/>
            <a:chExt cx="2553484" cy="252028"/>
          </a:xfrm>
        </p:grpSpPr>
        <p:sp>
          <p:nvSpPr>
            <p:cNvPr id="107" name="순서도: 대체 처리 106">
              <a:extLst>
                <a:ext uri="{FF2B5EF4-FFF2-40B4-BE49-F238E27FC236}">
                  <a16:creationId xmlns:a16="http://schemas.microsoft.com/office/drawing/2014/main" xmlns="" id="{8EFEE045-6824-4F92-BB1E-1889ECE6346B}"/>
                </a:ext>
              </a:extLst>
            </p:cNvPr>
            <p:cNvSpPr/>
            <p:nvPr/>
          </p:nvSpPr>
          <p:spPr>
            <a:xfrm>
              <a:off x="7325566" y="2870122"/>
              <a:ext cx="482514" cy="252028"/>
            </a:xfrm>
            <a:prstGeom prst="flowChartAlternateProcess">
              <a:avLst/>
            </a:prstGeom>
            <a:solidFill>
              <a:srgbClr val="A46B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순서도: 대체 처리 107">
              <a:extLst>
                <a:ext uri="{FF2B5EF4-FFF2-40B4-BE49-F238E27FC236}">
                  <a16:creationId xmlns:a16="http://schemas.microsoft.com/office/drawing/2014/main" xmlns="" id="{4AF7E418-A76A-4501-B484-5F1589B6F98F}"/>
                </a:ext>
              </a:extLst>
            </p:cNvPr>
            <p:cNvSpPr/>
            <p:nvPr/>
          </p:nvSpPr>
          <p:spPr>
            <a:xfrm>
              <a:off x="7846434" y="2870122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순서도: 대체 처리 108">
              <a:extLst>
                <a:ext uri="{FF2B5EF4-FFF2-40B4-BE49-F238E27FC236}">
                  <a16:creationId xmlns:a16="http://schemas.microsoft.com/office/drawing/2014/main" xmlns="" id="{82605B57-27BE-47A3-B075-A422B1113108}"/>
                </a:ext>
              </a:extLst>
            </p:cNvPr>
            <p:cNvSpPr/>
            <p:nvPr/>
          </p:nvSpPr>
          <p:spPr>
            <a:xfrm>
              <a:off x="8367302" y="2870122"/>
              <a:ext cx="482514" cy="252028"/>
            </a:xfrm>
            <a:prstGeom prst="flowChartAlternateProcess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순서도: 대체 처리 109">
              <a:extLst>
                <a:ext uri="{FF2B5EF4-FFF2-40B4-BE49-F238E27FC236}">
                  <a16:creationId xmlns:a16="http://schemas.microsoft.com/office/drawing/2014/main" xmlns="" id="{3A5904D6-22CB-4360-957B-D0E3F9AFFE8D}"/>
                </a:ext>
              </a:extLst>
            </p:cNvPr>
            <p:cNvSpPr/>
            <p:nvPr/>
          </p:nvSpPr>
          <p:spPr>
            <a:xfrm>
              <a:off x="8881919" y="2870122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순서도: 대체 처리 110">
              <a:extLst>
                <a:ext uri="{FF2B5EF4-FFF2-40B4-BE49-F238E27FC236}">
                  <a16:creationId xmlns:a16="http://schemas.microsoft.com/office/drawing/2014/main" xmlns="" id="{F5EB6171-FB5D-478B-ABA7-D2B3BDD665F7}"/>
                </a:ext>
              </a:extLst>
            </p:cNvPr>
            <p:cNvSpPr/>
            <p:nvPr/>
          </p:nvSpPr>
          <p:spPr>
            <a:xfrm>
              <a:off x="9396536" y="2870122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71" name="Picture 2">
            <a:extLst>
              <a:ext uri="{FF2B5EF4-FFF2-40B4-BE49-F238E27FC236}">
                <a16:creationId xmlns:a16="http://schemas.microsoft.com/office/drawing/2014/main" xmlns="" id="{DD43B7DA-2773-45A5-B01D-D45DFD39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/>
          <p:cNvSpPr/>
          <p:nvPr/>
        </p:nvSpPr>
        <p:spPr>
          <a:xfrm>
            <a:off x="5411998" y="50652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2485FB67-DCFE-4CA8-834A-74326DE28023}"/>
              </a:ext>
            </a:extLst>
          </p:cNvPr>
          <p:cNvSpPr/>
          <p:nvPr/>
        </p:nvSpPr>
        <p:spPr>
          <a:xfrm>
            <a:off x="737826" y="5824458"/>
            <a:ext cx="62250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http://cdata.tsherpa.co.kr/tsherpa/MultiMedia/Flash/2020/curri/index.html?flashxmlnum=soboro2&amp;classa=A8-C1-62-KK-KA-02-03-04-0-0-0-0&amp;classno=AA_SAMPLE/nproto_sample/DA/nproto_㎝n_914.html</a:t>
            </a:r>
            <a:r>
              <a:rPr lang="ko-KR" altLang="en-US" dirty="0"/>
              <a:t> </a:t>
            </a:r>
          </a:p>
        </p:txBody>
      </p:sp>
      <p:sp>
        <p:nvSpPr>
          <p:cNvPr id="47" name="TextBox 43">
            <a:extLst>
              <a:ext uri="{FF2B5EF4-FFF2-40B4-BE49-F238E27FC236}">
                <a16:creationId xmlns:a16="http://schemas.microsoft.com/office/drawing/2014/main" xmlns="" id="{5EBCD914-9BD9-4E2B-B649-A6D929D75C5D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  안에 알맞은 수를 </a:t>
            </a:r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xmlns="" id="{1E00B229-91CE-4D54-8521-E43544836A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05"/>
          <a:stretch/>
        </p:blipFill>
        <p:spPr>
          <a:xfrm flipH="1">
            <a:off x="691897" y="1676699"/>
            <a:ext cx="269756" cy="280938"/>
          </a:xfrm>
          <a:prstGeom prst="rect">
            <a:avLst/>
          </a:prstGeom>
        </p:spPr>
      </p:pic>
      <p:pic>
        <p:nvPicPr>
          <p:cNvPr id="99" name="Picture 4">
            <a:extLst>
              <a:ext uri="{FF2B5EF4-FFF2-40B4-BE49-F238E27FC236}">
                <a16:creationId xmlns:a16="http://schemas.microsoft.com/office/drawing/2014/main" xmlns="" id="{E1845945-F470-47BD-A831-D45A89C8E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670" y="2655139"/>
            <a:ext cx="98062" cy="11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TextBox 43">
            <a:extLst>
              <a:ext uri="{FF2B5EF4-FFF2-40B4-BE49-F238E27FC236}">
                <a16:creationId xmlns:a16="http://schemas.microsoft.com/office/drawing/2014/main" xmlns="" id="{8210E0E1-9603-44B9-ADC4-24C12530416D}"/>
              </a:ext>
            </a:extLst>
          </p:cNvPr>
          <p:cNvSpPr txBox="1"/>
          <p:nvPr/>
        </p:nvSpPr>
        <p:spPr>
          <a:xfrm>
            <a:off x="2159732" y="2424704"/>
            <a:ext cx="281391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2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㎡＝              ㎠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xmlns="" id="{8EAA0346-C8C5-4C0F-A3A8-A8794A3D4636}"/>
              </a:ext>
            </a:extLst>
          </p:cNvPr>
          <p:cNvGrpSpPr/>
          <p:nvPr/>
        </p:nvGrpSpPr>
        <p:grpSpPr>
          <a:xfrm>
            <a:off x="2980899" y="2506855"/>
            <a:ext cx="1099912" cy="383207"/>
            <a:chOff x="3778563" y="3863656"/>
            <a:chExt cx="325385" cy="38320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xmlns="" id="{31C0062D-C6E4-4420-AD74-BF40DE627F55}"/>
                </a:ext>
              </a:extLst>
            </p:cNvPr>
            <p:cNvSpPr txBox="1"/>
            <p:nvPr/>
          </p:nvSpPr>
          <p:spPr>
            <a:xfrm>
              <a:off x="3778563" y="3897760"/>
              <a:ext cx="325384" cy="3439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pPr algn="ctr"/>
              <a:endPara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TextBox 43">
              <a:extLst>
                <a:ext uri="{FF2B5EF4-FFF2-40B4-BE49-F238E27FC236}">
                  <a16:creationId xmlns:a16="http://schemas.microsoft.com/office/drawing/2014/main" xmlns="" id="{15AF6E38-7CF5-4E35-BAC0-306B3BF85035}"/>
                </a:ext>
              </a:extLst>
            </p:cNvPr>
            <p:cNvSpPr txBox="1"/>
            <p:nvPr/>
          </p:nvSpPr>
          <p:spPr>
            <a:xfrm>
              <a:off x="3778564" y="3902953"/>
              <a:ext cx="325384" cy="3439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endPara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TextBox 43">
              <a:extLst>
                <a:ext uri="{FF2B5EF4-FFF2-40B4-BE49-F238E27FC236}">
                  <a16:creationId xmlns:a16="http://schemas.microsoft.com/office/drawing/2014/main" xmlns="" id="{E4BC4385-B345-41B0-8D0D-6D3FB3871737}"/>
                </a:ext>
              </a:extLst>
            </p:cNvPr>
            <p:cNvSpPr txBox="1"/>
            <p:nvPr/>
          </p:nvSpPr>
          <p:spPr>
            <a:xfrm>
              <a:off x="3802656" y="3863656"/>
              <a:ext cx="295288" cy="3439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en-US" altLang="ko-KR" sz="2000" b="1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20000</a:t>
              </a:r>
            </a:p>
          </p:txBody>
        </p:sp>
      </p:grpSp>
      <p:pic>
        <p:nvPicPr>
          <p:cNvPr id="119" name="Picture 4">
            <a:extLst>
              <a:ext uri="{FF2B5EF4-FFF2-40B4-BE49-F238E27FC236}">
                <a16:creationId xmlns:a16="http://schemas.microsoft.com/office/drawing/2014/main" xmlns="" id="{49111DC7-BE57-4508-8FC1-CC11A3544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734" y="2820484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4">
            <a:extLst>
              <a:ext uri="{FF2B5EF4-FFF2-40B4-BE49-F238E27FC236}">
                <a16:creationId xmlns:a16="http://schemas.microsoft.com/office/drawing/2014/main" xmlns="" id="{B554F8F7-82CD-4936-B9F5-3E7FF41B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670" y="3509542"/>
            <a:ext cx="98062" cy="11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1" name="TextBox 43">
            <a:extLst>
              <a:ext uri="{FF2B5EF4-FFF2-40B4-BE49-F238E27FC236}">
                <a16:creationId xmlns:a16="http://schemas.microsoft.com/office/drawing/2014/main" xmlns="" id="{ED2833B6-CC75-4ACC-A20A-B1EB94889FB7}"/>
              </a:ext>
            </a:extLst>
          </p:cNvPr>
          <p:cNvSpPr txBox="1"/>
          <p:nvPr/>
        </p:nvSpPr>
        <p:spPr>
          <a:xfrm>
            <a:off x="2159732" y="3279107"/>
            <a:ext cx="281391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60000000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㎡＝      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㎢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0B0AB404-C133-47A2-AF2C-ED66DE6B25C6}"/>
              </a:ext>
            </a:extLst>
          </p:cNvPr>
          <p:cNvSpPr txBox="1"/>
          <p:nvPr/>
        </p:nvSpPr>
        <p:spPr>
          <a:xfrm>
            <a:off x="3985602" y="3381071"/>
            <a:ext cx="504056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43">
            <a:extLst>
              <a:ext uri="{FF2B5EF4-FFF2-40B4-BE49-F238E27FC236}">
                <a16:creationId xmlns:a16="http://schemas.microsoft.com/office/drawing/2014/main" xmlns="" id="{72C2A06D-C3F5-45E3-A755-AF11DFD8895B}"/>
              </a:ext>
            </a:extLst>
          </p:cNvPr>
          <p:cNvSpPr txBox="1"/>
          <p:nvPr/>
        </p:nvSpPr>
        <p:spPr>
          <a:xfrm>
            <a:off x="3985603" y="3386265"/>
            <a:ext cx="504056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pic>
        <p:nvPicPr>
          <p:cNvPr id="56" name="Picture 4">
            <a:extLst>
              <a:ext uri="{FF2B5EF4-FFF2-40B4-BE49-F238E27FC236}">
                <a16:creationId xmlns:a16="http://schemas.microsoft.com/office/drawing/2014/main" xmlns="" id="{288A0A0E-6B07-4AFA-8FD0-A11A4C563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736" y="3699404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430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xmlns="" id="{3529CC6C-BABD-435D-8437-FC7375FD4BBD}"/>
              </a:ext>
            </a:extLst>
          </p:cNvPr>
          <p:cNvSpPr/>
          <p:nvPr/>
        </p:nvSpPr>
        <p:spPr>
          <a:xfrm>
            <a:off x="1965991" y="2411408"/>
            <a:ext cx="3109708" cy="1502598"/>
          </a:xfrm>
          <a:prstGeom prst="roundRect">
            <a:avLst/>
          </a:prstGeom>
          <a:solidFill>
            <a:schemeClr val="bg1"/>
          </a:solidFill>
          <a:ln>
            <a:solidFill>
              <a:srgbClr val="FCD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592145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넓이가 넓은 것부터 차례로 기호를 쓰시오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086251"/>
              </p:ext>
            </p:extLst>
          </p:nvPr>
        </p:nvGraphicFramePr>
        <p:xfrm>
          <a:off x="7020272" y="689281"/>
          <a:ext cx="2086863" cy="37562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버튼 팝업 내용 추가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미니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및다음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슬라이드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디자인 아래와 같이 수정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57" name="Picture 6">
            <a:extLst>
              <a:ext uri="{FF2B5EF4-FFF2-40B4-BE49-F238E27FC236}">
                <a16:creationId xmlns:a16="http://schemas.microsoft.com/office/drawing/2014/main" xmlns="" id="{1C92282E-605C-46CF-B35A-94589A829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xmlns="" id="{FB238C38-B568-440A-83B9-BC2DC0DB17E1}"/>
              </a:ext>
            </a:extLst>
          </p:cNvPr>
          <p:cNvSpPr/>
          <p:nvPr/>
        </p:nvSpPr>
        <p:spPr>
          <a:xfrm>
            <a:off x="5524120" y="50652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xmlns="" id="{2D2A1020-827B-444B-A1C4-4FEDE8A1D349}"/>
              </a:ext>
            </a:extLst>
          </p:cNvPr>
          <p:cNvGrpSpPr/>
          <p:nvPr/>
        </p:nvGrpSpPr>
        <p:grpSpPr>
          <a:xfrm>
            <a:off x="4184286" y="1063984"/>
            <a:ext cx="2553484" cy="252028"/>
            <a:chOff x="7325566" y="3142335"/>
            <a:chExt cx="2553484" cy="252028"/>
          </a:xfrm>
        </p:grpSpPr>
        <p:sp>
          <p:nvSpPr>
            <p:cNvPr id="65" name="순서도: 대체 처리 64">
              <a:extLst>
                <a:ext uri="{FF2B5EF4-FFF2-40B4-BE49-F238E27FC236}">
                  <a16:creationId xmlns:a16="http://schemas.microsoft.com/office/drawing/2014/main" xmlns="" id="{024BC013-19DD-4926-ABFE-2EB578EC7DCD}"/>
                </a:ext>
              </a:extLst>
            </p:cNvPr>
            <p:cNvSpPr/>
            <p:nvPr/>
          </p:nvSpPr>
          <p:spPr>
            <a:xfrm>
              <a:off x="7325566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순서도: 대체 처리 66">
              <a:extLst>
                <a:ext uri="{FF2B5EF4-FFF2-40B4-BE49-F238E27FC236}">
                  <a16:creationId xmlns:a16="http://schemas.microsoft.com/office/drawing/2014/main" xmlns="" id="{F9941835-7D90-481E-B931-8AAB55DA249A}"/>
                </a:ext>
              </a:extLst>
            </p:cNvPr>
            <p:cNvSpPr/>
            <p:nvPr/>
          </p:nvSpPr>
          <p:spPr>
            <a:xfrm>
              <a:off x="7846434" y="3142335"/>
              <a:ext cx="482514" cy="252028"/>
            </a:xfrm>
            <a:prstGeom prst="flowChartAlternateProcess">
              <a:avLst/>
            </a:prstGeom>
            <a:solidFill>
              <a:srgbClr val="A46B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순서도: 대체 처리 67">
              <a:extLst>
                <a:ext uri="{FF2B5EF4-FFF2-40B4-BE49-F238E27FC236}">
                  <a16:creationId xmlns:a16="http://schemas.microsoft.com/office/drawing/2014/main" xmlns="" id="{9E448A4F-91BF-47F6-B06F-BE61D4BF9C20}"/>
                </a:ext>
              </a:extLst>
            </p:cNvPr>
            <p:cNvSpPr/>
            <p:nvPr/>
          </p:nvSpPr>
          <p:spPr>
            <a:xfrm>
              <a:off x="8367302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순서도: 대체 처리 68">
              <a:extLst>
                <a:ext uri="{FF2B5EF4-FFF2-40B4-BE49-F238E27FC236}">
                  <a16:creationId xmlns:a16="http://schemas.microsoft.com/office/drawing/2014/main" xmlns="" id="{6A0E1DF1-6CB3-412F-821D-B60EEBB91CC5}"/>
                </a:ext>
              </a:extLst>
            </p:cNvPr>
            <p:cNvSpPr/>
            <p:nvPr/>
          </p:nvSpPr>
          <p:spPr>
            <a:xfrm>
              <a:off x="8881919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순서도: 대체 처리 69">
              <a:extLst>
                <a:ext uri="{FF2B5EF4-FFF2-40B4-BE49-F238E27FC236}">
                  <a16:creationId xmlns:a16="http://schemas.microsoft.com/office/drawing/2014/main" xmlns="" id="{F4D8974F-A798-4038-8579-75444898A51B}"/>
                </a:ext>
              </a:extLst>
            </p:cNvPr>
            <p:cNvSpPr/>
            <p:nvPr/>
          </p:nvSpPr>
          <p:spPr>
            <a:xfrm>
              <a:off x="9396536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TextBox 43">
            <a:extLst>
              <a:ext uri="{FF2B5EF4-FFF2-40B4-BE49-F238E27FC236}">
                <a16:creationId xmlns:a16="http://schemas.microsoft.com/office/drawing/2014/main" xmlns="" id="{74F7830E-BB3F-4B8C-A45C-BCDD16F994E1}"/>
              </a:ext>
            </a:extLst>
          </p:cNvPr>
          <p:cNvSpPr txBox="1"/>
          <p:nvPr/>
        </p:nvSpPr>
        <p:spPr>
          <a:xfrm>
            <a:off x="3143626" y="4408429"/>
            <a:ext cx="107522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2000" spc="-15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en-US" altLang="ko-KR" sz="2000" spc="-150" dirty="0" smtClean="0">
                <a:latin typeface="맑은 고딕" pitchFamily="50" charset="-127"/>
                <a:ea typeface="맑은 고딕" pitchFamily="50" charset="-127"/>
              </a:rPr>
              <a:t>         ,</a:t>
            </a:r>
            <a:endParaRPr lang="en-US" altLang="ko-KR" sz="20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0161AA5C-5DD1-48E6-9B1C-8484945BA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32" y="2970669"/>
            <a:ext cx="344550" cy="34455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FD86BE4C-8935-40DA-B943-284986EB1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32" y="2531500"/>
            <a:ext cx="344550" cy="34870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79CAD1E5-9649-4858-8218-D6453797C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48" y="3405687"/>
            <a:ext cx="344550" cy="344550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FFEEB1AA-0B8C-4872-AE59-07D43D150AD8}"/>
              </a:ext>
            </a:extLst>
          </p:cNvPr>
          <p:cNvGrpSpPr/>
          <p:nvPr/>
        </p:nvGrpSpPr>
        <p:grpSpPr>
          <a:xfrm>
            <a:off x="2715226" y="4408429"/>
            <a:ext cx="428400" cy="426486"/>
            <a:chOff x="3778563" y="3897760"/>
            <a:chExt cx="325385" cy="34910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8A3D6510-7AA5-405A-865C-C4E84B0D9814}"/>
                </a:ext>
              </a:extLst>
            </p:cNvPr>
            <p:cNvSpPr txBox="1"/>
            <p:nvPr/>
          </p:nvSpPr>
          <p:spPr>
            <a:xfrm>
              <a:off x="3778563" y="3897760"/>
              <a:ext cx="325384" cy="3439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pPr algn="ctr"/>
              <a:endPara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TextBox 43">
              <a:extLst>
                <a:ext uri="{FF2B5EF4-FFF2-40B4-BE49-F238E27FC236}">
                  <a16:creationId xmlns:a16="http://schemas.microsoft.com/office/drawing/2014/main" xmlns="" id="{80F5E09E-E8B9-4C60-92A6-17800E06B662}"/>
                </a:ext>
              </a:extLst>
            </p:cNvPr>
            <p:cNvSpPr txBox="1"/>
            <p:nvPr/>
          </p:nvSpPr>
          <p:spPr>
            <a:xfrm>
              <a:off x="3778564" y="3902953"/>
              <a:ext cx="325384" cy="3439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endPara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00617F2A-FD6F-4920-977E-D51930FF1112}"/>
              </a:ext>
            </a:extLst>
          </p:cNvPr>
          <p:cNvGrpSpPr/>
          <p:nvPr/>
        </p:nvGrpSpPr>
        <p:grpSpPr>
          <a:xfrm>
            <a:off x="3424927" y="4408429"/>
            <a:ext cx="428400" cy="426486"/>
            <a:chOff x="3778563" y="3897760"/>
            <a:chExt cx="325385" cy="34910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F4753DA3-25D5-4ED4-A409-0DB8D45B3D65}"/>
                </a:ext>
              </a:extLst>
            </p:cNvPr>
            <p:cNvSpPr txBox="1"/>
            <p:nvPr/>
          </p:nvSpPr>
          <p:spPr>
            <a:xfrm>
              <a:off x="3778563" y="3897760"/>
              <a:ext cx="325384" cy="3439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pPr algn="ctr"/>
              <a:endPara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3">
              <a:extLst>
                <a:ext uri="{FF2B5EF4-FFF2-40B4-BE49-F238E27FC236}">
                  <a16:creationId xmlns:a16="http://schemas.microsoft.com/office/drawing/2014/main" xmlns="" id="{FB0E03EA-456E-4773-93C6-6CBA8097F629}"/>
                </a:ext>
              </a:extLst>
            </p:cNvPr>
            <p:cNvSpPr txBox="1"/>
            <p:nvPr/>
          </p:nvSpPr>
          <p:spPr>
            <a:xfrm>
              <a:off x="3778564" y="3902953"/>
              <a:ext cx="325384" cy="3439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endPara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8D221620-1B65-4193-B106-858BAC2327A6}"/>
              </a:ext>
            </a:extLst>
          </p:cNvPr>
          <p:cNvGrpSpPr/>
          <p:nvPr/>
        </p:nvGrpSpPr>
        <p:grpSpPr>
          <a:xfrm>
            <a:off x="4146839" y="4408429"/>
            <a:ext cx="428400" cy="426486"/>
            <a:chOff x="3778563" y="3897760"/>
            <a:chExt cx="325385" cy="34910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C02A8102-BBEE-4E60-99A7-0243D5808072}"/>
                </a:ext>
              </a:extLst>
            </p:cNvPr>
            <p:cNvSpPr txBox="1"/>
            <p:nvPr/>
          </p:nvSpPr>
          <p:spPr>
            <a:xfrm>
              <a:off x="3778563" y="3897760"/>
              <a:ext cx="325384" cy="3439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pPr algn="ctr"/>
              <a:endPara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TextBox 43">
              <a:extLst>
                <a:ext uri="{FF2B5EF4-FFF2-40B4-BE49-F238E27FC236}">
                  <a16:creationId xmlns:a16="http://schemas.microsoft.com/office/drawing/2014/main" xmlns="" id="{3C0FEF99-7B71-4B39-BEE5-F55987697FF8}"/>
                </a:ext>
              </a:extLst>
            </p:cNvPr>
            <p:cNvSpPr txBox="1"/>
            <p:nvPr/>
          </p:nvSpPr>
          <p:spPr>
            <a:xfrm>
              <a:off x="3778564" y="3902953"/>
              <a:ext cx="325384" cy="3439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endPara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A31AF269-7618-43AE-9C9F-7F658F0DE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194" y="4446225"/>
            <a:ext cx="344550" cy="34455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xmlns="" id="{992CB57F-0AD6-4F68-BE6C-B8899BBEA3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63" y="4444792"/>
            <a:ext cx="344550" cy="34455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C0771883-BFA3-428D-995C-7742E73374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66" y="4434133"/>
            <a:ext cx="344550" cy="348701"/>
          </a:xfrm>
          <a:prstGeom prst="rect">
            <a:avLst/>
          </a:prstGeom>
        </p:spPr>
      </p:pic>
      <p:pic>
        <p:nvPicPr>
          <p:cNvPr id="55" name="Picture 4">
            <a:extLst>
              <a:ext uri="{FF2B5EF4-FFF2-40B4-BE49-F238E27FC236}">
                <a16:creationId xmlns:a16="http://schemas.microsoft.com/office/drawing/2014/main" xmlns="" id="{40621048-7BDC-4E50-8034-50756FA75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981" y="4731664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4">
            <a:extLst>
              <a:ext uri="{FF2B5EF4-FFF2-40B4-BE49-F238E27FC236}">
                <a16:creationId xmlns:a16="http://schemas.microsoft.com/office/drawing/2014/main" xmlns="" id="{4D113A5F-4B99-497A-9C37-B86C34BB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682" y="4731664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4">
            <a:extLst>
              <a:ext uri="{FF2B5EF4-FFF2-40B4-BE49-F238E27FC236}">
                <a16:creationId xmlns:a16="http://schemas.microsoft.com/office/drawing/2014/main" xmlns="" id="{36EEA891-FA7F-48EF-989D-60812602B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594" y="4731664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43">
            <a:extLst>
              <a:ext uri="{FF2B5EF4-FFF2-40B4-BE49-F238E27FC236}">
                <a16:creationId xmlns:a16="http://schemas.microsoft.com/office/drawing/2014/main" xmlns="" id="{D0C007DE-2DDD-4C14-8691-F8300E435F31}"/>
              </a:ext>
            </a:extLst>
          </p:cNvPr>
          <p:cNvSpPr txBox="1"/>
          <p:nvPr/>
        </p:nvSpPr>
        <p:spPr>
          <a:xfrm>
            <a:off x="2446711" y="2532925"/>
            <a:ext cx="12251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80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㎡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43">
            <a:extLst>
              <a:ext uri="{FF2B5EF4-FFF2-40B4-BE49-F238E27FC236}">
                <a16:creationId xmlns:a16="http://schemas.microsoft.com/office/drawing/2014/main" xmlns="" id="{18A0FFD0-DE55-4895-B1DC-437A006CDBAE}"/>
              </a:ext>
            </a:extLst>
          </p:cNvPr>
          <p:cNvSpPr txBox="1"/>
          <p:nvPr/>
        </p:nvSpPr>
        <p:spPr>
          <a:xfrm>
            <a:off x="2446711" y="2947392"/>
            <a:ext cx="1700128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60000000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㎠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43">
            <a:extLst>
              <a:ext uri="{FF2B5EF4-FFF2-40B4-BE49-F238E27FC236}">
                <a16:creationId xmlns:a16="http://schemas.microsoft.com/office/drawing/2014/main" xmlns="" id="{78F1EF0A-C9C9-4D7D-8B8E-F8ED3FFF43D2}"/>
              </a:ext>
            </a:extLst>
          </p:cNvPr>
          <p:cNvSpPr txBox="1"/>
          <p:nvPr/>
        </p:nvSpPr>
        <p:spPr>
          <a:xfrm>
            <a:off x="2446711" y="3391572"/>
            <a:ext cx="1406615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700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㎡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13">
            <a:extLst>
              <a:ext uri="{FF2B5EF4-FFF2-40B4-BE49-F238E27FC236}">
                <a16:creationId xmlns:a16="http://schemas.microsoft.com/office/drawing/2014/main" xmlns="" id="{35BBBDDE-C9C0-4EC8-9F93-551E394A2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16" y="5226312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E5B83F82-C541-4FA8-BE6E-F8916C4D4167}"/>
              </a:ext>
            </a:extLst>
          </p:cNvPr>
          <p:cNvSpPr/>
          <p:nvPr/>
        </p:nvSpPr>
        <p:spPr>
          <a:xfrm>
            <a:off x="4467588" y="50652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1475656" y="2312876"/>
            <a:ext cx="4232880" cy="254139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FB238C38-B568-440A-83B9-BC2DC0DB17E1}"/>
              </a:ext>
            </a:extLst>
          </p:cNvPr>
          <p:cNvSpPr/>
          <p:nvPr/>
        </p:nvSpPr>
        <p:spPr>
          <a:xfrm>
            <a:off x="5592370" y="22844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007" y="3508515"/>
            <a:ext cx="392410" cy="392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425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사각형: 둥근 모서리 58">
            <a:extLst>
              <a:ext uri="{FF2B5EF4-FFF2-40B4-BE49-F238E27FC236}">
                <a16:creationId xmlns:a16="http://schemas.microsoft.com/office/drawing/2014/main" xmlns="" id="{3529CC6C-BABD-435D-8437-FC7375FD4BBD}"/>
              </a:ext>
            </a:extLst>
          </p:cNvPr>
          <p:cNvSpPr/>
          <p:nvPr/>
        </p:nvSpPr>
        <p:spPr>
          <a:xfrm>
            <a:off x="1965991" y="2411408"/>
            <a:ext cx="3109708" cy="1502598"/>
          </a:xfrm>
          <a:prstGeom prst="roundRect">
            <a:avLst/>
          </a:prstGeom>
          <a:solidFill>
            <a:schemeClr val="bg1"/>
          </a:solidFill>
          <a:ln>
            <a:solidFill>
              <a:srgbClr val="FCD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xmlns="" id="{0161AA5C-5DD1-48E6-9B1C-8484945BA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32" y="2970669"/>
            <a:ext cx="344550" cy="34455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xmlns="" id="{FD86BE4C-8935-40DA-B943-284986EB1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32" y="2531500"/>
            <a:ext cx="344550" cy="348701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xmlns="" id="{79CAD1E5-9649-4858-8218-D6453797C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48" y="3405687"/>
            <a:ext cx="344550" cy="344550"/>
          </a:xfrm>
          <a:prstGeom prst="rect">
            <a:avLst/>
          </a:prstGeom>
        </p:spPr>
      </p:pic>
      <p:sp>
        <p:nvSpPr>
          <p:cNvPr id="88" name="TextBox 43">
            <a:extLst>
              <a:ext uri="{FF2B5EF4-FFF2-40B4-BE49-F238E27FC236}">
                <a16:creationId xmlns:a16="http://schemas.microsoft.com/office/drawing/2014/main" xmlns="" id="{D0C007DE-2DDD-4C14-8691-F8300E435F31}"/>
              </a:ext>
            </a:extLst>
          </p:cNvPr>
          <p:cNvSpPr txBox="1"/>
          <p:nvPr/>
        </p:nvSpPr>
        <p:spPr>
          <a:xfrm>
            <a:off x="2446711" y="2532925"/>
            <a:ext cx="12251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80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㎡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TextBox 43">
            <a:extLst>
              <a:ext uri="{FF2B5EF4-FFF2-40B4-BE49-F238E27FC236}">
                <a16:creationId xmlns:a16="http://schemas.microsoft.com/office/drawing/2014/main" xmlns="" id="{18A0FFD0-DE55-4895-B1DC-437A006CDBAE}"/>
              </a:ext>
            </a:extLst>
          </p:cNvPr>
          <p:cNvSpPr txBox="1"/>
          <p:nvPr/>
        </p:nvSpPr>
        <p:spPr>
          <a:xfrm>
            <a:off x="2446711" y="2947392"/>
            <a:ext cx="1700128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60000000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㎠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TextBox 43">
            <a:extLst>
              <a:ext uri="{FF2B5EF4-FFF2-40B4-BE49-F238E27FC236}">
                <a16:creationId xmlns:a16="http://schemas.microsoft.com/office/drawing/2014/main" xmlns="" id="{78F1EF0A-C9C9-4D7D-8B8E-F8ED3FFF43D2}"/>
              </a:ext>
            </a:extLst>
          </p:cNvPr>
          <p:cNvSpPr txBox="1"/>
          <p:nvPr/>
        </p:nvSpPr>
        <p:spPr>
          <a:xfrm>
            <a:off x="2446711" y="3391572"/>
            <a:ext cx="1406615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700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㎡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592145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넓이가 넓은 것부터 차례로 기호를 쓰시오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pic>
        <p:nvPicPr>
          <p:cNvPr id="57" name="Picture 6">
            <a:extLst>
              <a:ext uri="{FF2B5EF4-FFF2-40B4-BE49-F238E27FC236}">
                <a16:creationId xmlns:a16="http://schemas.microsoft.com/office/drawing/2014/main" xmlns="" id="{1C92282E-605C-46CF-B35A-94589A829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xmlns="" id="{2D2A1020-827B-444B-A1C4-4FEDE8A1D349}"/>
              </a:ext>
            </a:extLst>
          </p:cNvPr>
          <p:cNvGrpSpPr/>
          <p:nvPr/>
        </p:nvGrpSpPr>
        <p:grpSpPr>
          <a:xfrm>
            <a:off x="4184286" y="1063984"/>
            <a:ext cx="2553484" cy="252028"/>
            <a:chOff x="7325566" y="3142335"/>
            <a:chExt cx="2553484" cy="252028"/>
          </a:xfrm>
        </p:grpSpPr>
        <p:sp>
          <p:nvSpPr>
            <p:cNvPr id="65" name="순서도: 대체 처리 64">
              <a:extLst>
                <a:ext uri="{FF2B5EF4-FFF2-40B4-BE49-F238E27FC236}">
                  <a16:creationId xmlns:a16="http://schemas.microsoft.com/office/drawing/2014/main" xmlns="" id="{024BC013-19DD-4926-ABFE-2EB578EC7DCD}"/>
                </a:ext>
              </a:extLst>
            </p:cNvPr>
            <p:cNvSpPr/>
            <p:nvPr/>
          </p:nvSpPr>
          <p:spPr>
            <a:xfrm>
              <a:off x="7325566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순서도: 대체 처리 66">
              <a:extLst>
                <a:ext uri="{FF2B5EF4-FFF2-40B4-BE49-F238E27FC236}">
                  <a16:creationId xmlns:a16="http://schemas.microsoft.com/office/drawing/2014/main" xmlns="" id="{F9941835-7D90-481E-B931-8AAB55DA249A}"/>
                </a:ext>
              </a:extLst>
            </p:cNvPr>
            <p:cNvSpPr/>
            <p:nvPr/>
          </p:nvSpPr>
          <p:spPr>
            <a:xfrm>
              <a:off x="7846434" y="3142335"/>
              <a:ext cx="482514" cy="252028"/>
            </a:xfrm>
            <a:prstGeom prst="flowChartAlternateProcess">
              <a:avLst/>
            </a:prstGeom>
            <a:solidFill>
              <a:srgbClr val="A46B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순서도: 대체 처리 67">
              <a:extLst>
                <a:ext uri="{FF2B5EF4-FFF2-40B4-BE49-F238E27FC236}">
                  <a16:creationId xmlns:a16="http://schemas.microsoft.com/office/drawing/2014/main" xmlns="" id="{9E448A4F-91BF-47F6-B06F-BE61D4BF9C20}"/>
                </a:ext>
              </a:extLst>
            </p:cNvPr>
            <p:cNvSpPr/>
            <p:nvPr/>
          </p:nvSpPr>
          <p:spPr>
            <a:xfrm>
              <a:off x="8367302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순서도: 대체 처리 68">
              <a:extLst>
                <a:ext uri="{FF2B5EF4-FFF2-40B4-BE49-F238E27FC236}">
                  <a16:creationId xmlns:a16="http://schemas.microsoft.com/office/drawing/2014/main" xmlns="" id="{6A0E1DF1-6CB3-412F-821D-B60EEBB91CC5}"/>
                </a:ext>
              </a:extLst>
            </p:cNvPr>
            <p:cNvSpPr/>
            <p:nvPr/>
          </p:nvSpPr>
          <p:spPr>
            <a:xfrm>
              <a:off x="8881919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순서도: 대체 처리 69">
              <a:extLst>
                <a:ext uri="{FF2B5EF4-FFF2-40B4-BE49-F238E27FC236}">
                  <a16:creationId xmlns:a16="http://schemas.microsoft.com/office/drawing/2014/main" xmlns="" id="{F4D8974F-A798-4038-8579-75444898A51B}"/>
                </a:ext>
              </a:extLst>
            </p:cNvPr>
            <p:cNvSpPr/>
            <p:nvPr/>
          </p:nvSpPr>
          <p:spPr>
            <a:xfrm>
              <a:off x="9396536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TextBox 43">
            <a:extLst>
              <a:ext uri="{FF2B5EF4-FFF2-40B4-BE49-F238E27FC236}">
                <a16:creationId xmlns:a16="http://schemas.microsoft.com/office/drawing/2014/main" xmlns="" id="{74F7830E-BB3F-4B8C-A45C-BCDD16F994E1}"/>
              </a:ext>
            </a:extLst>
          </p:cNvPr>
          <p:cNvSpPr txBox="1"/>
          <p:nvPr/>
        </p:nvSpPr>
        <p:spPr>
          <a:xfrm>
            <a:off x="3143626" y="4408429"/>
            <a:ext cx="107522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2000" spc="-150" dirty="0">
                <a:latin typeface="맑은 고딕" pitchFamily="50" charset="-127"/>
                <a:ea typeface="맑은 고딕" pitchFamily="50" charset="-127"/>
              </a:rPr>
              <a:t>-         -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FFEEB1AA-0B8C-4872-AE59-07D43D150AD8}"/>
              </a:ext>
            </a:extLst>
          </p:cNvPr>
          <p:cNvGrpSpPr/>
          <p:nvPr/>
        </p:nvGrpSpPr>
        <p:grpSpPr>
          <a:xfrm>
            <a:off x="2715226" y="4408429"/>
            <a:ext cx="428400" cy="426486"/>
            <a:chOff x="3778563" y="3897760"/>
            <a:chExt cx="325385" cy="34910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8A3D6510-7AA5-405A-865C-C4E84B0D9814}"/>
                </a:ext>
              </a:extLst>
            </p:cNvPr>
            <p:cNvSpPr txBox="1"/>
            <p:nvPr/>
          </p:nvSpPr>
          <p:spPr>
            <a:xfrm>
              <a:off x="3778563" y="3897760"/>
              <a:ext cx="325384" cy="3439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pPr algn="ctr"/>
              <a:endPara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TextBox 43">
              <a:extLst>
                <a:ext uri="{FF2B5EF4-FFF2-40B4-BE49-F238E27FC236}">
                  <a16:creationId xmlns:a16="http://schemas.microsoft.com/office/drawing/2014/main" xmlns="" id="{80F5E09E-E8B9-4C60-92A6-17800E06B662}"/>
                </a:ext>
              </a:extLst>
            </p:cNvPr>
            <p:cNvSpPr txBox="1"/>
            <p:nvPr/>
          </p:nvSpPr>
          <p:spPr>
            <a:xfrm>
              <a:off x="3778564" y="3902953"/>
              <a:ext cx="325384" cy="3439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endPara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00617F2A-FD6F-4920-977E-D51930FF1112}"/>
              </a:ext>
            </a:extLst>
          </p:cNvPr>
          <p:cNvGrpSpPr/>
          <p:nvPr/>
        </p:nvGrpSpPr>
        <p:grpSpPr>
          <a:xfrm>
            <a:off x="3424927" y="4408429"/>
            <a:ext cx="428400" cy="426486"/>
            <a:chOff x="3778563" y="3897760"/>
            <a:chExt cx="325385" cy="34910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F4753DA3-25D5-4ED4-A409-0DB8D45B3D65}"/>
                </a:ext>
              </a:extLst>
            </p:cNvPr>
            <p:cNvSpPr txBox="1"/>
            <p:nvPr/>
          </p:nvSpPr>
          <p:spPr>
            <a:xfrm>
              <a:off x="3778563" y="3897760"/>
              <a:ext cx="325384" cy="3439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pPr algn="ctr"/>
              <a:endPara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3">
              <a:extLst>
                <a:ext uri="{FF2B5EF4-FFF2-40B4-BE49-F238E27FC236}">
                  <a16:creationId xmlns:a16="http://schemas.microsoft.com/office/drawing/2014/main" xmlns="" id="{FB0E03EA-456E-4773-93C6-6CBA8097F629}"/>
                </a:ext>
              </a:extLst>
            </p:cNvPr>
            <p:cNvSpPr txBox="1"/>
            <p:nvPr/>
          </p:nvSpPr>
          <p:spPr>
            <a:xfrm>
              <a:off x="3778564" y="3902953"/>
              <a:ext cx="325384" cy="3439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endPara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8D221620-1B65-4193-B106-858BAC2327A6}"/>
              </a:ext>
            </a:extLst>
          </p:cNvPr>
          <p:cNvGrpSpPr/>
          <p:nvPr/>
        </p:nvGrpSpPr>
        <p:grpSpPr>
          <a:xfrm>
            <a:off x="4146839" y="4408429"/>
            <a:ext cx="428400" cy="426486"/>
            <a:chOff x="3778563" y="3897760"/>
            <a:chExt cx="325385" cy="34910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C02A8102-BBEE-4E60-99A7-0243D5808072}"/>
                </a:ext>
              </a:extLst>
            </p:cNvPr>
            <p:cNvSpPr txBox="1"/>
            <p:nvPr/>
          </p:nvSpPr>
          <p:spPr>
            <a:xfrm>
              <a:off x="3778563" y="3897760"/>
              <a:ext cx="325384" cy="3439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pPr algn="ctr"/>
              <a:endPara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TextBox 43">
              <a:extLst>
                <a:ext uri="{FF2B5EF4-FFF2-40B4-BE49-F238E27FC236}">
                  <a16:creationId xmlns:a16="http://schemas.microsoft.com/office/drawing/2014/main" xmlns="" id="{3C0FEF99-7B71-4B39-BEE5-F55987697FF8}"/>
                </a:ext>
              </a:extLst>
            </p:cNvPr>
            <p:cNvSpPr txBox="1"/>
            <p:nvPr/>
          </p:nvSpPr>
          <p:spPr>
            <a:xfrm>
              <a:off x="3778564" y="3902953"/>
              <a:ext cx="325384" cy="3439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endPara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A31AF269-7618-43AE-9C9F-7F658F0DE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194" y="4446225"/>
            <a:ext cx="344550" cy="34455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xmlns="" id="{992CB57F-0AD6-4F68-BE6C-B8899BBEA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63" y="4444792"/>
            <a:ext cx="344550" cy="34455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C0771883-BFA3-428D-995C-7742E7337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66" y="4434133"/>
            <a:ext cx="344550" cy="348701"/>
          </a:xfrm>
          <a:prstGeom prst="rect">
            <a:avLst/>
          </a:prstGeom>
        </p:spPr>
      </p:pic>
      <p:pic>
        <p:nvPicPr>
          <p:cNvPr id="55" name="Picture 4">
            <a:extLst>
              <a:ext uri="{FF2B5EF4-FFF2-40B4-BE49-F238E27FC236}">
                <a16:creationId xmlns:a16="http://schemas.microsoft.com/office/drawing/2014/main" xmlns="" id="{40621048-7BDC-4E50-8034-50756FA75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981" y="4731664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4">
            <a:extLst>
              <a:ext uri="{FF2B5EF4-FFF2-40B4-BE49-F238E27FC236}">
                <a16:creationId xmlns:a16="http://schemas.microsoft.com/office/drawing/2014/main" xmlns="" id="{4D113A5F-4B99-497A-9C37-B86C34BB3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682" y="4731664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4">
            <a:extLst>
              <a:ext uri="{FF2B5EF4-FFF2-40B4-BE49-F238E27FC236}">
                <a16:creationId xmlns:a16="http://schemas.microsoft.com/office/drawing/2014/main" xmlns="" id="{36EEA891-FA7F-48EF-989D-60812602B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594" y="4731664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3">
            <a:extLst>
              <a:ext uri="{FF2B5EF4-FFF2-40B4-BE49-F238E27FC236}">
                <a16:creationId xmlns:a16="http://schemas.microsoft.com/office/drawing/2014/main" xmlns="" id="{35BBBDDE-C9C0-4EC8-9F93-551E394A2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16" y="5226312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xmlns="" id="{C544E982-E20B-4CE0-B929-C6E877F17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37196"/>
              </p:ext>
            </p:extLst>
          </p:nvPr>
        </p:nvGraphicFramePr>
        <p:xfrm>
          <a:off x="7020272" y="689281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클릭 시 나타나는 화면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&gt;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디자인 아래와 같이 수정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BB21F949-9C5E-4B32-BD21-E46591869D66}"/>
              </a:ext>
            </a:extLst>
          </p:cNvPr>
          <p:cNvGrpSpPr/>
          <p:nvPr/>
        </p:nvGrpSpPr>
        <p:grpSpPr>
          <a:xfrm>
            <a:off x="359532" y="3465004"/>
            <a:ext cx="6012668" cy="1778987"/>
            <a:chOff x="359532" y="3462608"/>
            <a:chExt cx="6012668" cy="177898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xmlns="" id="{64BA1F97-AA21-4140-9A18-4B5BD8838488}"/>
                </a:ext>
              </a:extLst>
            </p:cNvPr>
            <p:cNvGrpSpPr/>
            <p:nvPr/>
          </p:nvGrpSpPr>
          <p:grpSpPr>
            <a:xfrm>
              <a:off x="359532" y="3462608"/>
              <a:ext cx="6012668" cy="1778987"/>
              <a:chOff x="503548" y="2923957"/>
              <a:chExt cx="6012668" cy="177898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xmlns="" id="{0ACEDC26-0832-4D8F-AD5F-99042444DDFF}"/>
                  </a:ext>
                </a:extLst>
              </p:cNvPr>
              <p:cNvGrpSpPr/>
              <p:nvPr/>
            </p:nvGrpSpPr>
            <p:grpSpPr>
              <a:xfrm>
                <a:off x="503548" y="2923957"/>
                <a:ext cx="6012668" cy="1778987"/>
                <a:chOff x="-463093" y="2673277"/>
                <a:chExt cx="6012668" cy="1778987"/>
              </a:xfrm>
            </p:grpSpPr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xmlns="" id="{8854B315-A104-4E7D-8FDE-42D748B51CB5}"/>
                    </a:ext>
                  </a:extLst>
                </p:cNvPr>
                <p:cNvGrpSpPr/>
                <p:nvPr/>
              </p:nvGrpSpPr>
              <p:grpSpPr>
                <a:xfrm>
                  <a:off x="-463093" y="2673277"/>
                  <a:ext cx="6012668" cy="1778987"/>
                  <a:chOff x="-560331" y="2888736"/>
                  <a:chExt cx="6012668" cy="1778987"/>
                </a:xfrm>
              </p:grpSpPr>
              <p:sp>
                <p:nvSpPr>
                  <p:cNvPr id="75" name="사각형: 둥근 모서리 74">
                    <a:extLst>
                      <a:ext uri="{FF2B5EF4-FFF2-40B4-BE49-F238E27FC236}">
                        <a16:creationId xmlns:a16="http://schemas.microsoft.com/office/drawing/2014/main" xmlns="" id="{389BDC78-64E7-47B3-94E5-295678283C39}"/>
                      </a:ext>
                    </a:extLst>
                  </p:cNvPr>
                  <p:cNvSpPr/>
                  <p:nvPr/>
                </p:nvSpPr>
                <p:spPr>
                  <a:xfrm>
                    <a:off x="-560331" y="3177416"/>
                    <a:ext cx="6012668" cy="1294822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6F218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직각 삼각형 76">
                    <a:extLst>
                      <a:ext uri="{FF2B5EF4-FFF2-40B4-BE49-F238E27FC236}">
                        <a16:creationId xmlns:a16="http://schemas.microsoft.com/office/drawing/2014/main" xmlns="" id="{30E77B11-CD40-44C7-941E-751373CA6643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101299" y="4479616"/>
                    <a:ext cx="195359" cy="188107"/>
                  </a:xfrm>
                  <a:prstGeom prst="rtTriangle">
                    <a:avLst/>
                  </a:prstGeom>
                  <a:solidFill>
                    <a:srgbClr val="6F2183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8" name="Picture 2">
                    <a:extLst>
                      <a:ext uri="{FF2B5EF4-FFF2-40B4-BE49-F238E27FC236}">
                        <a16:creationId xmlns:a16="http://schemas.microsoft.com/office/drawing/2014/main" xmlns="" id="{17B291B9-655F-4E64-8916-3B45D28215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903" r="86080" b="78336"/>
                  <a:stretch/>
                </p:blipFill>
                <p:spPr bwMode="auto">
                  <a:xfrm>
                    <a:off x="-194107" y="2888736"/>
                    <a:ext cx="851256" cy="29260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xmlns="" id="{3A9FF565-8013-4DAC-8C59-DAC030AC6F1D}"/>
                    </a:ext>
                  </a:extLst>
                </p:cNvPr>
                <p:cNvSpPr txBox="1"/>
                <p:nvPr/>
              </p:nvSpPr>
              <p:spPr>
                <a:xfrm>
                  <a:off x="-132359" y="3007605"/>
                  <a:ext cx="546591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세 넓이를 모두 ㎡로 바꾸어 보면</a:t>
                  </a:r>
                  <a:r>
                    <a:rPr lang="en-US" altLang="ko-KR" sz="160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 </a:t>
                  </a:r>
                  <a:r>
                    <a:rPr lang="en-US" altLang="ko-KR" sz="1600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 </a:t>
                  </a:r>
                  <a:r>
                    <a:rPr lang="ko-KR" altLang="en-US" sz="1600" dirty="0" smtClean="0">
                      <a:latin typeface="맑은 고딕" pitchFamily="50" charset="-127"/>
                      <a:ea typeface="맑은 고딕" pitchFamily="50" charset="-127"/>
                    </a:rPr>
                    <a:t>㎡＝</a:t>
                  </a:r>
                  <a:r>
                    <a:rPr lang="en-US" altLang="ko-KR" sz="1600" dirty="0">
                      <a:latin typeface="맑은 고딕" pitchFamily="50" charset="-127"/>
                      <a:ea typeface="맑은 고딕" pitchFamily="50" charset="-127"/>
                    </a:rPr>
                    <a:t>10000</a:t>
                  </a:r>
                  <a:r>
                    <a:rPr lang="ko-KR" altLang="en-US" sz="1600" spc="-150" dirty="0">
                      <a:latin typeface="맑은 고딕" pitchFamily="50" charset="-127"/>
                      <a:ea typeface="맑은 고딕" pitchFamily="50" charset="-127"/>
                    </a:rPr>
                    <a:t> ㎠이므로</a:t>
                  </a:r>
                  <a:endParaRPr lang="en-US" altLang="ko-KR" sz="1600" dirty="0">
                    <a:latin typeface="맑은 고딕" pitchFamily="50" charset="-127"/>
                    <a:ea typeface="맑은 고딕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  </a:t>
                  </a:r>
                  <a:r>
                    <a:rPr lang="en-US" altLang="ko-KR" sz="1600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80 </a:t>
                  </a:r>
                  <a:r>
                    <a:rPr lang="ko-KR" altLang="en-US" sz="1600" dirty="0" smtClean="0">
                      <a:latin typeface="맑은 고딕" pitchFamily="50" charset="-127"/>
                      <a:ea typeface="맑은 고딕" pitchFamily="50" charset="-127"/>
                    </a:rPr>
                    <a:t>㎡       </a:t>
                  </a:r>
                  <a:r>
                    <a:rPr lang="en-US" altLang="ko-KR" sz="1600" dirty="0" smtClean="0">
                      <a:latin typeface="맑은 고딕" pitchFamily="50" charset="-127"/>
                      <a:ea typeface="맑은 고딕" pitchFamily="50" charset="-127"/>
                    </a:rPr>
                    <a:t>6000 </a:t>
                  </a:r>
                  <a:r>
                    <a:rPr lang="ko-KR" altLang="en-US" sz="1600" dirty="0" smtClean="0">
                      <a:latin typeface="맑은 고딕" pitchFamily="50" charset="-127"/>
                      <a:ea typeface="맑은 고딕" pitchFamily="50" charset="-127"/>
                    </a:rPr>
                    <a:t>㎡       </a:t>
                  </a:r>
                  <a:r>
                    <a:rPr lang="en-US" altLang="ko-KR" sz="1600" dirty="0" smtClean="0">
                      <a:latin typeface="맑은 고딕" pitchFamily="50" charset="-127"/>
                      <a:ea typeface="맑은 고딕" pitchFamily="50" charset="-127"/>
                    </a:rPr>
                    <a:t>700 </a:t>
                  </a:r>
                  <a:r>
                    <a:rPr lang="ko-KR" altLang="en-US" sz="1600" dirty="0" smtClean="0">
                      <a:latin typeface="맑은 고딕" pitchFamily="50" charset="-127"/>
                      <a:ea typeface="맑은 고딕" pitchFamily="50" charset="-127"/>
                    </a:rPr>
                    <a:t>㎡</a:t>
                  </a:r>
                  <a:r>
                    <a:rPr lang="ko-KR" altLang="en-US" sz="1600" dirty="0">
                      <a:latin typeface="맑은 고딕" pitchFamily="50" charset="-127"/>
                      <a:ea typeface="맑은 고딕" pitchFamily="50" charset="-127"/>
                    </a:rPr>
                    <a:t>이므로</a:t>
                  </a:r>
                  <a:endParaRPr lang="en-US" altLang="ko-KR" sz="1600" dirty="0">
                    <a:latin typeface="맑은 고딕" pitchFamily="50" charset="-127"/>
                    <a:ea typeface="맑은 고딕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atin typeface="맑은 고딕" pitchFamily="50" charset="-127"/>
                      <a:ea typeface="맑은 고딕" pitchFamily="50" charset="-127"/>
                    </a:rPr>
                    <a:t>넓은 것부터 차례로 쓰면      </a:t>
                  </a:r>
                  <a:r>
                    <a:rPr lang="en-US" altLang="ko-KR" sz="1600" dirty="0">
                      <a:latin typeface="맑은 고딕" pitchFamily="50" charset="-127"/>
                      <a:ea typeface="맑은 고딕" pitchFamily="50" charset="-127"/>
                    </a:rPr>
                    <a:t>,</a:t>
                  </a:r>
                  <a:r>
                    <a:rPr lang="en-US" altLang="ko-KR" sz="1600" dirty="0" smtClean="0">
                      <a:latin typeface="맑은 고딕" pitchFamily="50" charset="-127"/>
                      <a:ea typeface="맑은 고딕" pitchFamily="50" charset="-127"/>
                    </a:rPr>
                    <a:t>      </a:t>
                  </a:r>
                  <a:r>
                    <a:rPr lang="en-US" altLang="ko-KR" sz="1600" dirty="0" smtClean="0">
                      <a:latin typeface="맑은 고딕" pitchFamily="50" charset="-127"/>
                      <a:ea typeface="맑은 고딕" pitchFamily="50" charset="-127"/>
                    </a:rPr>
                    <a:t>,</a:t>
                  </a:r>
                  <a:r>
                    <a:rPr lang="en-US" altLang="ko-KR" sz="1600" dirty="0" smtClean="0">
                      <a:latin typeface="맑은 고딕" pitchFamily="50" charset="-127"/>
                      <a:ea typeface="맑은 고딕" pitchFamily="50" charset="-127"/>
                    </a:rPr>
                    <a:t>     </a:t>
                  </a:r>
                  <a:r>
                    <a:rPr lang="ko-KR" altLang="en-US" sz="1600" dirty="0">
                      <a:latin typeface="맑은 고딕" pitchFamily="50" charset="-127"/>
                      <a:ea typeface="맑은 고딕" pitchFamily="50" charset="-127"/>
                    </a:rPr>
                    <a:t>입니다</a:t>
                  </a:r>
                  <a:r>
                    <a:rPr lang="en-US" altLang="ko-KR" sz="1600" dirty="0">
                      <a:latin typeface="맑은 고딕" pitchFamily="50" charset="-127"/>
                      <a:ea typeface="맑은 고딕" pitchFamily="50" charset="-127"/>
                    </a:rPr>
                    <a:t>.</a:t>
                  </a:r>
                </a:p>
              </p:txBody>
            </p:sp>
          </p:grpSp>
          <p:pic>
            <p:nvPicPr>
              <p:cNvPr id="54" name="Picture 4">
                <a:extLst>
                  <a:ext uri="{FF2B5EF4-FFF2-40B4-BE49-F238E27FC236}">
                    <a16:creationId xmlns:a16="http://schemas.microsoft.com/office/drawing/2014/main" xmlns="" id="{9F2E99EE-0406-4D79-AC53-9953B102B6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3297" y="3433817"/>
                <a:ext cx="89311" cy="100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xmlns="" id="{6D344F2B-87FC-43DF-A6C3-481863429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756" y="4230031"/>
              <a:ext cx="344550" cy="348701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xmlns="" id="{B8BF06B1-1F58-458E-A8B7-0CCCAE2B0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7170" y="4234182"/>
              <a:ext cx="344550" cy="344550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xmlns="" id="{CB0680A4-EE90-4C16-B37C-E6D58BEEF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816" y="4234182"/>
              <a:ext cx="344550" cy="344550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xmlns="" id="{A804942B-1940-4C54-8E03-AA93EF571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4929" y="4592368"/>
              <a:ext cx="344550" cy="344550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xmlns="" id="{E4EB4E7D-BF1F-4680-9941-6C7C6C67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378" y="4598004"/>
              <a:ext cx="344550" cy="344550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xmlns="" id="{E820F0DD-5CDE-48A2-B514-4C82C876D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426" y="4598004"/>
              <a:ext cx="344550" cy="348701"/>
            </a:xfrm>
            <a:prstGeom prst="rect">
              <a:avLst/>
            </a:prstGeom>
          </p:spPr>
        </p:pic>
      </p:grpSp>
      <p:pic>
        <p:nvPicPr>
          <p:cNvPr id="60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007" y="2578259"/>
            <a:ext cx="392410" cy="392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 bwMode="auto">
          <a:xfrm>
            <a:off x="690266" y="4232427"/>
            <a:ext cx="3803328" cy="81607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E5B83F82-C541-4FA8-BE6E-F8916C4D4167}"/>
              </a:ext>
            </a:extLst>
          </p:cNvPr>
          <p:cNvSpPr/>
          <p:nvPr/>
        </p:nvSpPr>
        <p:spPr>
          <a:xfrm>
            <a:off x="4408616" y="41891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039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3851920" y="2060849"/>
            <a:ext cx="3096344" cy="9657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5312" y="71447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정답 칸 안에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82742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87873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778922" y="1592796"/>
            <a:ext cx="327735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그림에서 무엇을 볼 수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123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193886" y="2103239"/>
            <a:ext cx="2754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교실 옆 복도 바닥입니다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지혜는 복도 바닥의 넓이를 알아보려고 합니다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268" y="2804623"/>
            <a:ext cx="360000" cy="355000"/>
          </a:xfrm>
          <a:prstGeom prst="rect">
            <a:avLst/>
          </a:prstGeom>
        </p:spPr>
      </p:pic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24" y="2139635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D9A7E26C-9441-4174-BFE4-26A138899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559" y="1670351"/>
            <a:ext cx="3447734" cy="115171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639" y="2749570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타원 47"/>
          <p:cNvSpPr/>
          <p:nvPr/>
        </p:nvSpPr>
        <p:spPr>
          <a:xfrm>
            <a:off x="3262801" y="245746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764254" y="23114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310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7FE7D18-6AA9-43F8-BEFD-FC42D3E2C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4" y="1016732"/>
            <a:ext cx="6634120" cy="4219209"/>
          </a:xfrm>
          <a:prstGeom prst="rect">
            <a:avLst/>
          </a:prstGeom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75834"/>
              </p:ext>
            </p:extLst>
          </p:nvPr>
        </p:nvGraphicFramePr>
        <p:xfrm>
          <a:off x="7020272" y="689281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1,2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번은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3,4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번에 넣고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1,2,5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 문제 신규 추가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baseline="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 수정 있음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단위는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답박스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밖으로 빼기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버튼 팝업 내용 추가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미니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및다음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슬라이드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54CFEF0-7D53-4D04-A22E-DDA135539E4E}"/>
              </a:ext>
            </a:extLst>
          </p:cNvPr>
          <p:cNvSpPr/>
          <p:nvPr/>
        </p:nvSpPr>
        <p:spPr>
          <a:xfrm>
            <a:off x="207872" y="1358099"/>
            <a:ext cx="403688" cy="468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4153D3CD-F0D9-44F9-9B1E-38FCB17A1A98}"/>
              </a:ext>
            </a:extLst>
          </p:cNvPr>
          <p:cNvSpPr/>
          <p:nvPr/>
        </p:nvSpPr>
        <p:spPr>
          <a:xfrm>
            <a:off x="58740" y="14825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xmlns="" id="{BEBB4BA7-7E6A-4D0C-A2EC-1DEC0BDB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952" y="1617263"/>
            <a:ext cx="304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1605600-38D8-4D79-8521-CABF690FD574}"/>
              </a:ext>
            </a:extLst>
          </p:cNvPr>
          <p:cNvSpPr/>
          <p:nvPr/>
        </p:nvSpPr>
        <p:spPr>
          <a:xfrm>
            <a:off x="5846139" y="490669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B2C61122-6802-47C0-B301-39B17E181676}"/>
              </a:ext>
            </a:extLst>
          </p:cNvPr>
          <p:cNvSpPr/>
          <p:nvPr/>
        </p:nvSpPr>
        <p:spPr>
          <a:xfrm>
            <a:off x="5794157" y="47971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47" name="Picture 13">
            <a:extLst>
              <a:ext uri="{FF2B5EF4-FFF2-40B4-BE49-F238E27FC236}">
                <a16:creationId xmlns:a16="http://schemas.microsoft.com/office/drawing/2014/main" xmlns="" id="{439C9128-42C0-477D-8ED5-4D96A154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102" y="4902561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0612877-4582-4467-ADB8-BB745E9D78A7}"/>
              </a:ext>
            </a:extLst>
          </p:cNvPr>
          <p:cNvSpPr/>
          <p:nvPr/>
        </p:nvSpPr>
        <p:spPr>
          <a:xfrm>
            <a:off x="4739582" y="490256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4DB114D4-4389-4FD8-80D0-574F259DB6D2}"/>
              </a:ext>
            </a:extLst>
          </p:cNvPr>
          <p:cNvSpPr/>
          <p:nvPr/>
        </p:nvSpPr>
        <p:spPr>
          <a:xfrm>
            <a:off x="4687600" y="479302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CEBCB4DF-5A2A-4D26-B719-1A18E9C0D482}"/>
              </a:ext>
            </a:extLst>
          </p:cNvPr>
          <p:cNvSpPr/>
          <p:nvPr/>
        </p:nvSpPr>
        <p:spPr>
          <a:xfrm>
            <a:off x="2774826" y="40207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8662F46-4565-4385-BB76-1F71DA20737F}"/>
              </a:ext>
            </a:extLst>
          </p:cNvPr>
          <p:cNvSpPr/>
          <p:nvPr/>
        </p:nvSpPr>
        <p:spPr>
          <a:xfrm>
            <a:off x="3635896" y="4267938"/>
            <a:ext cx="55093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㎡</a:t>
            </a:r>
            <a:endParaRPr lang="ko-KR" altLang="en-US" sz="18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C59FD8E4-4321-4495-A558-4EC95DEC3BD1}"/>
              </a:ext>
            </a:extLst>
          </p:cNvPr>
          <p:cNvSpPr/>
          <p:nvPr/>
        </p:nvSpPr>
        <p:spPr>
          <a:xfrm>
            <a:off x="2994463" y="4175960"/>
            <a:ext cx="1198213" cy="617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53647B2-AC34-4DAF-A0E8-3CC70CE94979}"/>
              </a:ext>
            </a:extLst>
          </p:cNvPr>
          <p:cNvSpPr txBox="1"/>
          <p:nvPr/>
        </p:nvSpPr>
        <p:spPr>
          <a:xfrm>
            <a:off x="3179993" y="4236021"/>
            <a:ext cx="486552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43">
            <a:extLst>
              <a:ext uri="{FF2B5EF4-FFF2-40B4-BE49-F238E27FC236}">
                <a16:creationId xmlns:a16="http://schemas.microsoft.com/office/drawing/2014/main" xmlns="" id="{F106B600-1D55-44F8-82E5-44E087867B4C}"/>
              </a:ext>
            </a:extLst>
          </p:cNvPr>
          <p:cNvSpPr txBox="1"/>
          <p:nvPr/>
        </p:nvSpPr>
        <p:spPr>
          <a:xfrm>
            <a:off x="3179994" y="4241215"/>
            <a:ext cx="486552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xmlns="" id="{6CDA2531-A4A7-495A-A2D7-C4A21BF06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285" y="4518715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1427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7FE7D18-6AA9-43F8-BEFD-FC42D3E2C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4" y="1016732"/>
            <a:ext cx="6634120" cy="4219209"/>
          </a:xfrm>
          <a:prstGeom prst="rect">
            <a:avLst/>
          </a:prstGeom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54CFEF0-7D53-4D04-A22E-DDA135539E4E}"/>
              </a:ext>
            </a:extLst>
          </p:cNvPr>
          <p:cNvSpPr/>
          <p:nvPr/>
        </p:nvSpPr>
        <p:spPr>
          <a:xfrm>
            <a:off x="207872" y="1358099"/>
            <a:ext cx="403688" cy="468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xmlns="" id="{BEBB4BA7-7E6A-4D0C-A2EC-1DEC0BDB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952" y="1617263"/>
            <a:ext cx="304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1605600-38D8-4D79-8521-CABF690FD574}"/>
              </a:ext>
            </a:extLst>
          </p:cNvPr>
          <p:cNvSpPr/>
          <p:nvPr/>
        </p:nvSpPr>
        <p:spPr>
          <a:xfrm>
            <a:off x="5846139" y="490669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47" name="Picture 13">
            <a:extLst>
              <a:ext uri="{FF2B5EF4-FFF2-40B4-BE49-F238E27FC236}">
                <a16:creationId xmlns:a16="http://schemas.microsoft.com/office/drawing/2014/main" xmlns="" id="{439C9128-42C0-477D-8ED5-4D96A154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102" y="4902561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0612877-4582-4467-ADB8-BB745E9D78A7}"/>
              </a:ext>
            </a:extLst>
          </p:cNvPr>
          <p:cNvSpPr/>
          <p:nvPr/>
        </p:nvSpPr>
        <p:spPr>
          <a:xfrm>
            <a:off x="4739582" y="490256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8662F46-4565-4385-BB76-1F71DA20737F}"/>
              </a:ext>
            </a:extLst>
          </p:cNvPr>
          <p:cNvSpPr/>
          <p:nvPr/>
        </p:nvSpPr>
        <p:spPr>
          <a:xfrm>
            <a:off x="3635896" y="4267938"/>
            <a:ext cx="55093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㎡</a:t>
            </a:r>
            <a:endParaRPr lang="ko-KR" altLang="en-US" sz="18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C59FD8E4-4321-4495-A558-4EC95DEC3BD1}"/>
              </a:ext>
            </a:extLst>
          </p:cNvPr>
          <p:cNvSpPr/>
          <p:nvPr/>
        </p:nvSpPr>
        <p:spPr>
          <a:xfrm>
            <a:off x="2994463" y="4175960"/>
            <a:ext cx="1198213" cy="617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53647B2-AC34-4DAF-A0E8-3CC70CE94979}"/>
              </a:ext>
            </a:extLst>
          </p:cNvPr>
          <p:cNvSpPr txBox="1"/>
          <p:nvPr/>
        </p:nvSpPr>
        <p:spPr>
          <a:xfrm>
            <a:off x="3179993" y="4236021"/>
            <a:ext cx="486552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43">
            <a:extLst>
              <a:ext uri="{FF2B5EF4-FFF2-40B4-BE49-F238E27FC236}">
                <a16:creationId xmlns:a16="http://schemas.microsoft.com/office/drawing/2014/main" xmlns="" id="{F106B600-1D55-44F8-82E5-44E087867B4C}"/>
              </a:ext>
            </a:extLst>
          </p:cNvPr>
          <p:cNvSpPr txBox="1"/>
          <p:nvPr/>
        </p:nvSpPr>
        <p:spPr>
          <a:xfrm>
            <a:off x="3179994" y="4241215"/>
            <a:ext cx="486552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xmlns="" id="{C7488707-6D47-477B-B005-E4C21179F1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20272" y="689281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클릭 시 나타나는 화면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&gt;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6B57DD40-5DCD-4BCB-93A2-8BCEAD0D2AA9}"/>
              </a:ext>
            </a:extLst>
          </p:cNvPr>
          <p:cNvGrpSpPr/>
          <p:nvPr/>
        </p:nvGrpSpPr>
        <p:grpSpPr>
          <a:xfrm>
            <a:off x="157507" y="3232392"/>
            <a:ext cx="6574734" cy="1572847"/>
            <a:chOff x="190060" y="3294177"/>
            <a:chExt cx="6574734" cy="157284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xmlns="" id="{DD37E109-5046-4CD0-A63C-D18A7DAAB642}"/>
                </a:ext>
              </a:extLst>
            </p:cNvPr>
            <p:cNvGrpSpPr/>
            <p:nvPr/>
          </p:nvGrpSpPr>
          <p:grpSpPr>
            <a:xfrm>
              <a:off x="190060" y="3294177"/>
              <a:ext cx="6574734" cy="1572847"/>
              <a:chOff x="-776581" y="3043497"/>
              <a:chExt cx="6574734" cy="1572847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xmlns="" id="{F938872C-D9B6-49AA-A5B1-61850E263D56}"/>
                  </a:ext>
                </a:extLst>
              </p:cNvPr>
              <p:cNvGrpSpPr/>
              <p:nvPr/>
            </p:nvGrpSpPr>
            <p:grpSpPr>
              <a:xfrm>
                <a:off x="-776581" y="3043497"/>
                <a:ext cx="6574734" cy="1572847"/>
                <a:chOff x="-873819" y="3258956"/>
                <a:chExt cx="6574734" cy="1572847"/>
              </a:xfrm>
            </p:grpSpPr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xmlns="" id="{0B60AA82-B661-4429-B26F-B06EEEF6651C}"/>
                    </a:ext>
                  </a:extLst>
                </p:cNvPr>
                <p:cNvSpPr/>
                <p:nvPr/>
              </p:nvSpPr>
              <p:spPr>
                <a:xfrm>
                  <a:off x="-873819" y="3563576"/>
                  <a:ext cx="6574734" cy="1071010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6F21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직각 삼각형 34">
                  <a:extLst>
                    <a:ext uri="{FF2B5EF4-FFF2-40B4-BE49-F238E27FC236}">
                      <a16:creationId xmlns:a16="http://schemas.microsoft.com/office/drawing/2014/main" xmlns="" id="{20C82D13-796F-4660-ACCA-17C6AC0ACC36}"/>
                    </a:ext>
                  </a:extLst>
                </p:cNvPr>
                <p:cNvSpPr/>
                <p:nvPr/>
              </p:nvSpPr>
              <p:spPr>
                <a:xfrm flipH="1" flipV="1">
                  <a:off x="3972722" y="4643696"/>
                  <a:ext cx="195359" cy="188107"/>
                </a:xfrm>
                <a:prstGeom prst="rtTriangle">
                  <a:avLst/>
                </a:prstGeom>
                <a:solidFill>
                  <a:srgbClr val="6F2183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6" name="Picture 2">
                  <a:extLst>
                    <a:ext uri="{FF2B5EF4-FFF2-40B4-BE49-F238E27FC236}">
                      <a16:creationId xmlns:a16="http://schemas.microsoft.com/office/drawing/2014/main" xmlns="" id="{F4E5E134-BFE2-4B85-B7D6-4D32566456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03" r="86080" b="78336"/>
                <a:stretch/>
              </p:blipFill>
              <p:spPr bwMode="auto">
                <a:xfrm>
                  <a:off x="294440" y="3258956"/>
                  <a:ext cx="851256" cy="2926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5D39AB3B-1500-4209-A9D2-CAA0399BBB60}"/>
                  </a:ext>
                </a:extLst>
              </p:cNvPr>
              <p:cNvSpPr txBox="1"/>
              <p:nvPr/>
            </p:nvSpPr>
            <p:spPr>
              <a:xfrm>
                <a:off x="-528506" y="3456129"/>
                <a:ext cx="62906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가로가 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500 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㎝＝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 m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이므로 가로에는 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㎡가 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 들어가고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세로 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 m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에는 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 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㎡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 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 들어가므로 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직사각형의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넓이는 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5×2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 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㎡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입니다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xmlns="" id="{A1020CF8-9A0F-4B0E-81B0-A9196EB93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824" y="3819513"/>
              <a:ext cx="89311" cy="100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1181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2334273-D693-432A-B4DE-4E281D18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4" y="1016732"/>
            <a:ext cx="6634120" cy="4219630"/>
          </a:xfrm>
          <a:prstGeom prst="rect">
            <a:avLst/>
          </a:prstGeom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616434"/>
              </p:ext>
            </p:extLst>
          </p:nvPr>
        </p:nvGraphicFramePr>
        <p:xfrm>
          <a:off x="7020272" y="689281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1,2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번은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3,4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번에 넣고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1,2,5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 문제 신규 추가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baseline="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 수정 있음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단위는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답박스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밖으로 빼기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버튼 팝업 내용 추가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미니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및다음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슬라이드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54CFEF0-7D53-4D04-A22E-DDA135539E4E}"/>
              </a:ext>
            </a:extLst>
          </p:cNvPr>
          <p:cNvSpPr/>
          <p:nvPr/>
        </p:nvSpPr>
        <p:spPr>
          <a:xfrm>
            <a:off x="207872" y="1358099"/>
            <a:ext cx="403688" cy="468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4153D3CD-F0D9-44F9-9B1E-38FCB17A1A98}"/>
              </a:ext>
            </a:extLst>
          </p:cNvPr>
          <p:cNvSpPr/>
          <p:nvPr/>
        </p:nvSpPr>
        <p:spPr>
          <a:xfrm>
            <a:off x="58740" y="14825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xmlns="" id="{BEBB4BA7-7E6A-4D0C-A2EC-1DEC0BDB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952" y="1617263"/>
            <a:ext cx="304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1605600-38D8-4D79-8521-CABF690FD574}"/>
              </a:ext>
            </a:extLst>
          </p:cNvPr>
          <p:cNvSpPr/>
          <p:nvPr/>
        </p:nvSpPr>
        <p:spPr>
          <a:xfrm>
            <a:off x="5846139" y="490669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B2C61122-6802-47C0-B301-39B17E181676}"/>
              </a:ext>
            </a:extLst>
          </p:cNvPr>
          <p:cNvSpPr/>
          <p:nvPr/>
        </p:nvSpPr>
        <p:spPr>
          <a:xfrm>
            <a:off x="5794157" y="47971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47" name="Picture 13">
            <a:extLst>
              <a:ext uri="{FF2B5EF4-FFF2-40B4-BE49-F238E27FC236}">
                <a16:creationId xmlns:a16="http://schemas.microsoft.com/office/drawing/2014/main" xmlns="" id="{439C9128-42C0-477D-8ED5-4D96A154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102" y="4902561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0612877-4582-4467-ADB8-BB745E9D78A7}"/>
              </a:ext>
            </a:extLst>
          </p:cNvPr>
          <p:cNvSpPr/>
          <p:nvPr/>
        </p:nvSpPr>
        <p:spPr>
          <a:xfrm>
            <a:off x="4739582" y="490256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4DB114D4-4389-4FD8-80D0-574F259DB6D2}"/>
              </a:ext>
            </a:extLst>
          </p:cNvPr>
          <p:cNvSpPr/>
          <p:nvPr/>
        </p:nvSpPr>
        <p:spPr>
          <a:xfrm>
            <a:off x="4687600" y="479302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6116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6EC2EC20-7517-4A52-98B2-51EAC2C8F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4" y="1016732"/>
            <a:ext cx="6634120" cy="4219630"/>
          </a:xfrm>
          <a:prstGeom prst="rect">
            <a:avLst/>
          </a:prstGeom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54CFEF0-7D53-4D04-A22E-DDA135539E4E}"/>
              </a:ext>
            </a:extLst>
          </p:cNvPr>
          <p:cNvSpPr/>
          <p:nvPr/>
        </p:nvSpPr>
        <p:spPr>
          <a:xfrm>
            <a:off x="207872" y="1358099"/>
            <a:ext cx="403688" cy="468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xmlns="" id="{BEBB4BA7-7E6A-4D0C-A2EC-1DEC0BDB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952" y="1617263"/>
            <a:ext cx="304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1605600-38D8-4D79-8521-CABF690FD574}"/>
              </a:ext>
            </a:extLst>
          </p:cNvPr>
          <p:cNvSpPr/>
          <p:nvPr/>
        </p:nvSpPr>
        <p:spPr>
          <a:xfrm>
            <a:off x="5846139" y="490669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47" name="Picture 13">
            <a:extLst>
              <a:ext uri="{FF2B5EF4-FFF2-40B4-BE49-F238E27FC236}">
                <a16:creationId xmlns:a16="http://schemas.microsoft.com/office/drawing/2014/main" xmlns="" id="{439C9128-42C0-477D-8ED5-4D96A154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102" y="4902561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0612877-4582-4467-ADB8-BB745E9D78A7}"/>
              </a:ext>
            </a:extLst>
          </p:cNvPr>
          <p:cNvSpPr/>
          <p:nvPr/>
        </p:nvSpPr>
        <p:spPr>
          <a:xfrm>
            <a:off x="4739582" y="490256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xmlns="" id="{89E200A4-0832-4BD9-829C-1FEC86CBD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779713"/>
              </p:ext>
            </p:extLst>
          </p:nvPr>
        </p:nvGraphicFramePr>
        <p:xfrm>
          <a:off x="7020272" y="689281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클릭 시 나타나는 화면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&gt;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볼드</a:t>
                      </a:r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23743BB9-A9BE-4E77-831E-C01489CA6B12}"/>
              </a:ext>
            </a:extLst>
          </p:cNvPr>
          <p:cNvGrpSpPr/>
          <p:nvPr/>
        </p:nvGrpSpPr>
        <p:grpSpPr>
          <a:xfrm>
            <a:off x="503548" y="3069171"/>
            <a:ext cx="6042316" cy="1778987"/>
            <a:chOff x="503548" y="2923957"/>
            <a:chExt cx="6042316" cy="1778987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5BB59FF2-48E2-4CE6-92E7-70CB7B223775}"/>
                </a:ext>
              </a:extLst>
            </p:cNvPr>
            <p:cNvGrpSpPr/>
            <p:nvPr/>
          </p:nvGrpSpPr>
          <p:grpSpPr>
            <a:xfrm>
              <a:off x="503548" y="2923957"/>
              <a:ext cx="6042316" cy="1778987"/>
              <a:chOff x="-463093" y="2673277"/>
              <a:chExt cx="6042316" cy="1778987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xmlns="" id="{B071B70C-052A-408E-AAC0-2DFEDEED6F09}"/>
                  </a:ext>
                </a:extLst>
              </p:cNvPr>
              <p:cNvGrpSpPr/>
              <p:nvPr/>
            </p:nvGrpSpPr>
            <p:grpSpPr>
              <a:xfrm>
                <a:off x="-463093" y="2673277"/>
                <a:ext cx="6012668" cy="1778987"/>
                <a:chOff x="-560331" y="2888736"/>
                <a:chExt cx="6012668" cy="1778987"/>
              </a:xfrm>
            </p:grpSpPr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xmlns="" id="{5D057BCC-E719-4F7B-AC1B-A799B71F0A39}"/>
                    </a:ext>
                  </a:extLst>
                </p:cNvPr>
                <p:cNvSpPr/>
                <p:nvPr/>
              </p:nvSpPr>
              <p:spPr>
                <a:xfrm>
                  <a:off x="-560331" y="3177416"/>
                  <a:ext cx="6012668" cy="1294822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6F21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각 삼각형 54">
                  <a:extLst>
                    <a:ext uri="{FF2B5EF4-FFF2-40B4-BE49-F238E27FC236}">
                      <a16:creationId xmlns:a16="http://schemas.microsoft.com/office/drawing/2014/main" xmlns="" id="{C45FCC5A-ED70-41A4-BD68-B946CBB6DAC2}"/>
                    </a:ext>
                  </a:extLst>
                </p:cNvPr>
                <p:cNvSpPr/>
                <p:nvPr/>
              </p:nvSpPr>
              <p:spPr>
                <a:xfrm flipH="1" flipV="1">
                  <a:off x="4101299" y="4479616"/>
                  <a:ext cx="195359" cy="188107"/>
                </a:xfrm>
                <a:prstGeom prst="rtTriangle">
                  <a:avLst/>
                </a:prstGeom>
                <a:solidFill>
                  <a:srgbClr val="6F2183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pic>
              <p:nvPicPr>
                <p:cNvPr id="56" name="Picture 2">
                  <a:extLst>
                    <a:ext uri="{FF2B5EF4-FFF2-40B4-BE49-F238E27FC236}">
                      <a16:creationId xmlns:a16="http://schemas.microsoft.com/office/drawing/2014/main" xmlns="" id="{D34EFC38-3C2C-4DFF-8447-C20B1AC1C2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03" r="86080" b="78336"/>
                <a:stretch/>
              </p:blipFill>
              <p:spPr bwMode="auto">
                <a:xfrm>
                  <a:off x="-194107" y="2888736"/>
                  <a:ext cx="851256" cy="2926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5B0D200B-DAC5-4FE3-9FC1-00DCFC086300}"/>
                  </a:ext>
                </a:extLst>
              </p:cNvPr>
              <p:cNvSpPr txBox="1"/>
              <p:nvPr/>
            </p:nvSpPr>
            <p:spPr>
              <a:xfrm>
                <a:off x="-282731" y="3067384"/>
                <a:ext cx="586195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정사각형의 넓이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 변의 길이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)×(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 변의 길이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이고 </a:t>
                </a:r>
                <a:endPara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300 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㎝＝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 m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이므로 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3×3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9(</a:t>
                </a:r>
                <a:r>
                  <a:rPr lang="ko-KR" altLang="en-US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㎡</a:t>
                </a:r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직사각형의 넓이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가로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)×(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세로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이고 가로 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400 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㎝＝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 m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이므로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4×2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8(</a:t>
                </a:r>
                <a:r>
                  <a:rPr lang="ko-KR" altLang="en-US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㎡</a:t>
                </a:r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이므로 정사각형의 넓이가 더 넓습니다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xmlns="" id="{00C257CF-2453-4C51-9C88-A545C0523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963" y="3433817"/>
              <a:ext cx="89311" cy="100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xmlns="" id="{F95596DD-6E15-4585-8871-D48DBB195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963" y="3941221"/>
              <a:ext cx="89311" cy="100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309104FB-A017-4B53-8B9B-792F44DEEEE8}"/>
              </a:ext>
            </a:extLst>
          </p:cNvPr>
          <p:cNvSpPr/>
          <p:nvPr/>
        </p:nvSpPr>
        <p:spPr>
          <a:xfrm>
            <a:off x="3650606" y="37626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82D0B187-B5FF-4B04-B712-8872658F2EDF}"/>
              </a:ext>
            </a:extLst>
          </p:cNvPr>
          <p:cNvSpPr/>
          <p:nvPr/>
        </p:nvSpPr>
        <p:spPr>
          <a:xfrm>
            <a:off x="1871700" y="449394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1155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xmlns="" id="{54A106B4-7914-4166-B0E2-FA828AEE6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104388"/>
              </p:ext>
            </p:extLst>
          </p:nvPr>
        </p:nvGraphicFramePr>
        <p:xfrm>
          <a:off x="7020272" y="689281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73" name="Picture 6">
            <a:extLst>
              <a:ext uri="{FF2B5EF4-FFF2-40B4-BE49-F238E27FC236}">
                <a16:creationId xmlns:a16="http://schemas.microsoft.com/office/drawing/2014/main" xmlns="" id="{6D53065B-DF28-492A-850C-76A55DD90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" name="타원 85">
            <a:extLst>
              <a:ext uri="{FF2B5EF4-FFF2-40B4-BE49-F238E27FC236}">
                <a16:creationId xmlns:a16="http://schemas.microsoft.com/office/drawing/2014/main" xmlns="" id="{0D7120F2-D4B8-44E4-96F4-6F3DAC961F4E}"/>
              </a:ext>
            </a:extLst>
          </p:cNvPr>
          <p:cNvSpPr/>
          <p:nvPr/>
        </p:nvSpPr>
        <p:spPr>
          <a:xfrm>
            <a:off x="5411998" y="50652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xmlns="" id="{A28C3AEA-F491-4E80-83AE-1607AEAF8567}"/>
              </a:ext>
            </a:extLst>
          </p:cNvPr>
          <p:cNvGrpSpPr/>
          <p:nvPr/>
        </p:nvGrpSpPr>
        <p:grpSpPr>
          <a:xfrm>
            <a:off x="4184286" y="1063984"/>
            <a:ext cx="2553484" cy="252028"/>
            <a:chOff x="7325566" y="3951211"/>
            <a:chExt cx="2553484" cy="252028"/>
          </a:xfrm>
        </p:grpSpPr>
        <p:sp>
          <p:nvSpPr>
            <p:cNvPr id="96" name="순서도: 대체 처리 95">
              <a:extLst>
                <a:ext uri="{FF2B5EF4-FFF2-40B4-BE49-F238E27FC236}">
                  <a16:creationId xmlns:a16="http://schemas.microsoft.com/office/drawing/2014/main" xmlns="" id="{E07D48CE-F239-47D3-B533-110439F83A6E}"/>
                </a:ext>
              </a:extLst>
            </p:cNvPr>
            <p:cNvSpPr/>
            <p:nvPr/>
          </p:nvSpPr>
          <p:spPr>
            <a:xfrm>
              <a:off x="7325566" y="3951211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순서도: 대체 처리 96">
              <a:extLst>
                <a:ext uri="{FF2B5EF4-FFF2-40B4-BE49-F238E27FC236}">
                  <a16:creationId xmlns:a16="http://schemas.microsoft.com/office/drawing/2014/main" xmlns="" id="{5FB87F18-ADA0-4427-800E-204F4305C4D8}"/>
                </a:ext>
              </a:extLst>
            </p:cNvPr>
            <p:cNvSpPr/>
            <p:nvPr/>
          </p:nvSpPr>
          <p:spPr>
            <a:xfrm>
              <a:off x="7846434" y="3951211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순서도: 대체 처리 97">
              <a:extLst>
                <a:ext uri="{FF2B5EF4-FFF2-40B4-BE49-F238E27FC236}">
                  <a16:creationId xmlns:a16="http://schemas.microsoft.com/office/drawing/2014/main" xmlns="" id="{B2AF380B-D34A-4ACA-BE0E-1CC7F6C2FA38}"/>
                </a:ext>
              </a:extLst>
            </p:cNvPr>
            <p:cNvSpPr/>
            <p:nvPr/>
          </p:nvSpPr>
          <p:spPr>
            <a:xfrm>
              <a:off x="8367302" y="3951211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순서도: 대체 처리 98">
              <a:extLst>
                <a:ext uri="{FF2B5EF4-FFF2-40B4-BE49-F238E27FC236}">
                  <a16:creationId xmlns:a16="http://schemas.microsoft.com/office/drawing/2014/main" xmlns="" id="{8F53AEAB-3D20-40A9-9534-712ADAD10E71}"/>
                </a:ext>
              </a:extLst>
            </p:cNvPr>
            <p:cNvSpPr/>
            <p:nvPr/>
          </p:nvSpPr>
          <p:spPr>
            <a:xfrm>
              <a:off x="8881919" y="3951211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순서도: 대체 처리 99">
              <a:extLst>
                <a:ext uri="{FF2B5EF4-FFF2-40B4-BE49-F238E27FC236}">
                  <a16:creationId xmlns:a16="http://schemas.microsoft.com/office/drawing/2014/main" xmlns="" id="{F557B1FA-0A63-441C-962C-0835283A5DC1}"/>
                </a:ext>
              </a:extLst>
            </p:cNvPr>
            <p:cNvSpPr/>
            <p:nvPr/>
          </p:nvSpPr>
          <p:spPr>
            <a:xfrm>
              <a:off x="9396536" y="3951211"/>
              <a:ext cx="482514" cy="252028"/>
            </a:xfrm>
            <a:prstGeom prst="flowChartAlternateProcess">
              <a:avLst/>
            </a:prstGeom>
            <a:solidFill>
              <a:srgbClr val="A46B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8" name="TextBox 43">
            <a:extLst>
              <a:ext uri="{FF2B5EF4-FFF2-40B4-BE49-F238E27FC236}">
                <a16:creationId xmlns:a16="http://schemas.microsoft.com/office/drawing/2014/main" xmlns="" id="{BD8B452B-7CDD-446B-802E-8452C0608179}"/>
              </a:ext>
            </a:extLst>
          </p:cNvPr>
          <p:cNvSpPr txBox="1"/>
          <p:nvPr/>
        </p:nvSpPr>
        <p:spPr>
          <a:xfrm>
            <a:off x="644499" y="1604119"/>
            <a:ext cx="592145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에서 알맞은 단위를 골라      안에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써보시오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xmlns="" id="{2C9920A1-0293-4190-9A40-FEC6664FA8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05"/>
          <a:stretch/>
        </p:blipFill>
        <p:spPr>
          <a:xfrm flipH="1">
            <a:off x="3632232" y="1676699"/>
            <a:ext cx="269756" cy="280938"/>
          </a:xfrm>
          <a:prstGeom prst="rect">
            <a:avLst/>
          </a:prstGeom>
        </p:spPr>
      </p:pic>
      <p:pic>
        <p:nvPicPr>
          <p:cNvPr id="121" name="Picture 2">
            <a:extLst>
              <a:ext uri="{FF2B5EF4-FFF2-40B4-BE49-F238E27FC236}">
                <a16:creationId xmlns:a16="http://schemas.microsoft.com/office/drawing/2014/main" xmlns="" id="{4516C7F0-1332-416C-BC1C-3DDBD99B9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44" y="1656010"/>
            <a:ext cx="435177" cy="27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2" name="그룹 121">
            <a:extLst>
              <a:ext uri="{FF2B5EF4-FFF2-40B4-BE49-F238E27FC236}">
                <a16:creationId xmlns:a16="http://schemas.microsoft.com/office/drawing/2014/main" xmlns="" id="{E15B61A5-FD22-46A1-A960-093EE03C2F55}"/>
              </a:ext>
            </a:extLst>
          </p:cNvPr>
          <p:cNvGrpSpPr/>
          <p:nvPr/>
        </p:nvGrpSpPr>
        <p:grpSpPr>
          <a:xfrm>
            <a:off x="2379241" y="2476823"/>
            <a:ext cx="2408783" cy="754824"/>
            <a:chOff x="2271434" y="2480702"/>
            <a:chExt cx="2408783" cy="754824"/>
          </a:xfrm>
        </p:grpSpPr>
        <p:pic>
          <p:nvPicPr>
            <p:cNvPr id="123" name="Picture 2">
              <a:extLst>
                <a:ext uri="{FF2B5EF4-FFF2-40B4-BE49-F238E27FC236}">
                  <a16:creationId xmlns:a16="http://schemas.microsoft.com/office/drawing/2014/main" xmlns="" id="{0DDC8AE7-CD86-4F96-8E48-D8E461EF2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1434" y="2480702"/>
              <a:ext cx="384058" cy="2448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xmlns="" id="{76E6702A-34C1-4D37-81D1-3C59E575813C}"/>
                </a:ext>
              </a:extLst>
            </p:cNvPr>
            <p:cNvSpPr/>
            <p:nvPr/>
          </p:nvSpPr>
          <p:spPr>
            <a:xfrm>
              <a:off x="2281045" y="2494748"/>
              <a:ext cx="2399172" cy="740778"/>
            </a:xfrm>
            <a:prstGeom prst="roundRect">
              <a:avLst>
                <a:gd name="adj" fmla="val 4801"/>
              </a:avLst>
            </a:prstGeom>
            <a:noFill/>
            <a:ln>
              <a:solidFill>
                <a:srgbClr val="F6E7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5" name="TextBox 43">
            <a:extLst>
              <a:ext uri="{FF2B5EF4-FFF2-40B4-BE49-F238E27FC236}">
                <a16:creationId xmlns:a16="http://schemas.microsoft.com/office/drawing/2014/main" xmlns="" id="{5FE9C2D2-BE86-4935-B868-FD6D81095325}"/>
              </a:ext>
            </a:extLst>
          </p:cNvPr>
          <p:cNvSpPr txBox="1"/>
          <p:nvPr/>
        </p:nvSpPr>
        <p:spPr>
          <a:xfrm>
            <a:off x="2692494" y="2586756"/>
            <a:ext cx="1974306" cy="4944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㎢     ㎡     ㎠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6" name="Picture 4">
            <a:extLst>
              <a:ext uri="{FF2B5EF4-FFF2-40B4-BE49-F238E27FC236}">
                <a16:creationId xmlns:a16="http://schemas.microsoft.com/office/drawing/2014/main" xmlns="" id="{73DE9E85-427F-4854-9A63-827DFB528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086" y="3693813"/>
            <a:ext cx="98062" cy="11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7" name="TextBox 43">
            <a:extLst>
              <a:ext uri="{FF2B5EF4-FFF2-40B4-BE49-F238E27FC236}">
                <a16:creationId xmlns:a16="http://schemas.microsoft.com/office/drawing/2014/main" xmlns="" id="{D6B65144-F80C-4F45-8F3A-3BCF9402C1C0}"/>
              </a:ext>
            </a:extLst>
          </p:cNvPr>
          <p:cNvSpPr txBox="1"/>
          <p:nvPr/>
        </p:nvSpPr>
        <p:spPr>
          <a:xfrm>
            <a:off x="1467148" y="3463378"/>
            <a:ext cx="4220976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강릉시의 넓이는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1040    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xmlns="" id="{61D2A605-B324-4584-A768-B14768F58161}"/>
              </a:ext>
            </a:extLst>
          </p:cNvPr>
          <p:cNvGrpSpPr/>
          <p:nvPr/>
        </p:nvGrpSpPr>
        <p:grpSpPr>
          <a:xfrm>
            <a:off x="4258448" y="3529269"/>
            <a:ext cx="402847" cy="428603"/>
            <a:chOff x="3778563" y="3863656"/>
            <a:chExt cx="325385" cy="38320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xmlns="" id="{F1625CDB-7CB2-4C1C-ADA5-80EE17EC0A0A}"/>
                </a:ext>
              </a:extLst>
            </p:cNvPr>
            <p:cNvSpPr txBox="1"/>
            <p:nvPr/>
          </p:nvSpPr>
          <p:spPr>
            <a:xfrm>
              <a:off x="3778563" y="3897760"/>
              <a:ext cx="325384" cy="3439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pPr algn="ctr"/>
              <a:endPara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TextBox 43">
              <a:extLst>
                <a:ext uri="{FF2B5EF4-FFF2-40B4-BE49-F238E27FC236}">
                  <a16:creationId xmlns:a16="http://schemas.microsoft.com/office/drawing/2014/main" xmlns="" id="{01C4D22F-ECF4-4E57-823F-B8B33B1D2FA4}"/>
                </a:ext>
              </a:extLst>
            </p:cNvPr>
            <p:cNvSpPr txBox="1"/>
            <p:nvPr/>
          </p:nvSpPr>
          <p:spPr>
            <a:xfrm>
              <a:off x="3778564" y="3902953"/>
              <a:ext cx="325384" cy="3439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endPara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TextBox 43">
              <a:extLst>
                <a:ext uri="{FF2B5EF4-FFF2-40B4-BE49-F238E27FC236}">
                  <a16:creationId xmlns:a16="http://schemas.microsoft.com/office/drawing/2014/main" xmlns="" id="{A6C18A0A-CDD0-40BD-9D62-72ED5D01A646}"/>
                </a:ext>
              </a:extLst>
            </p:cNvPr>
            <p:cNvSpPr txBox="1"/>
            <p:nvPr/>
          </p:nvSpPr>
          <p:spPr>
            <a:xfrm>
              <a:off x="3802656" y="3863656"/>
              <a:ext cx="295288" cy="3439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endPara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32" name="Picture 4">
            <a:extLst>
              <a:ext uri="{FF2B5EF4-FFF2-40B4-BE49-F238E27FC236}">
                <a16:creationId xmlns:a16="http://schemas.microsoft.com/office/drawing/2014/main" xmlns="" id="{C08C1379-18CB-4F86-816E-78C2E9CB8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79" y="3850754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C91AE9A-B8E8-4964-BF3B-F8D8CB0F979A}"/>
              </a:ext>
            </a:extLst>
          </p:cNvPr>
          <p:cNvSpPr/>
          <p:nvPr/>
        </p:nvSpPr>
        <p:spPr>
          <a:xfrm>
            <a:off x="4235998" y="353288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㎢</a:t>
            </a:r>
          </a:p>
        </p:txBody>
      </p:sp>
      <p:pic>
        <p:nvPicPr>
          <p:cNvPr id="133" name="Picture 4">
            <a:extLst>
              <a:ext uri="{FF2B5EF4-FFF2-40B4-BE49-F238E27FC236}">
                <a16:creationId xmlns:a16="http://schemas.microsoft.com/office/drawing/2014/main" xmlns="" id="{2EAA5049-AEA8-4507-819F-105075756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086" y="4447939"/>
            <a:ext cx="98062" cy="11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4" name="TextBox 43">
            <a:extLst>
              <a:ext uri="{FF2B5EF4-FFF2-40B4-BE49-F238E27FC236}">
                <a16:creationId xmlns:a16="http://schemas.microsoft.com/office/drawing/2014/main" xmlns="" id="{BAF16BF2-A157-4EAD-90AD-6BCD66A4E3E8}"/>
              </a:ext>
            </a:extLst>
          </p:cNvPr>
          <p:cNvSpPr txBox="1"/>
          <p:nvPr/>
        </p:nvSpPr>
        <p:spPr>
          <a:xfrm>
            <a:off x="1467148" y="4217504"/>
            <a:ext cx="3828826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교실의 넓이는 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66     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xmlns="" id="{A56B97C2-DD80-4864-8B2F-AECB36E67AAF}"/>
              </a:ext>
            </a:extLst>
          </p:cNvPr>
          <p:cNvGrpSpPr/>
          <p:nvPr/>
        </p:nvGrpSpPr>
        <p:grpSpPr>
          <a:xfrm>
            <a:off x="3790396" y="4283395"/>
            <a:ext cx="402847" cy="428603"/>
            <a:chOff x="3778563" y="3863656"/>
            <a:chExt cx="325385" cy="383207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xmlns="" id="{8E5025C3-00CB-4D45-A627-E90F74B822F2}"/>
                </a:ext>
              </a:extLst>
            </p:cNvPr>
            <p:cNvSpPr txBox="1"/>
            <p:nvPr/>
          </p:nvSpPr>
          <p:spPr>
            <a:xfrm>
              <a:off x="3778563" y="3897760"/>
              <a:ext cx="325384" cy="3439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pPr algn="ctr"/>
              <a:endPara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TextBox 43">
              <a:extLst>
                <a:ext uri="{FF2B5EF4-FFF2-40B4-BE49-F238E27FC236}">
                  <a16:creationId xmlns:a16="http://schemas.microsoft.com/office/drawing/2014/main" xmlns="" id="{FBBFF868-B545-4224-8F83-FFA6701C72A3}"/>
                </a:ext>
              </a:extLst>
            </p:cNvPr>
            <p:cNvSpPr txBox="1"/>
            <p:nvPr/>
          </p:nvSpPr>
          <p:spPr>
            <a:xfrm>
              <a:off x="3778564" y="3902953"/>
              <a:ext cx="325384" cy="3439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endPara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TextBox 43">
              <a:extLst>
                <a:ext uri="{FF2B5EF4-FFF2-40B4-BE49-F238E27FC236}">
                  <a16:creationId xmlns:a16="http://schemas.microsoft.com/office/drawing/2014/main" xmlns="" id="{2C9D99C5-C31A-4363-AC97-1B78EA0285AA}"/>
                </a:ext>
              </a:extLst>
            </p:cNvPr>
            <p:cNvSpPr txBox="1"/>
            <p:nvPr/>
          </p:nvSpPr>
          <p:spPr>
            <a:xfrm>
              <a:off x="3802656" y="3863656"/>
              <a:ext cx="295288" cy="3439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endPara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39" name="Picture 4">
            <a:extLst>
              <a:ext uri="{FF2B5EF4-FFF2-40B4-BE49-F238E27FC236}">
                <a16:creationId xmlns:a16="http://schemas.microsoft.com/office/drawing/2014/main" xmlns="" id="{D6CB9266-FE16-4DA9-9FB5-E569E62B4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027" y="4604880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0" name="직사각형 139">
            <a:extLst>
              <a:ext uri="{FF2B5EF4-FFF2-40B4-BE49-F238E27FC236}">
                <a16:creationId xmlns:a16="http://schemas.microsoft.com/office/drawing/2014/main" xmlns="" id="{19B95176-370A-4E32-9014-B6E5783A9A36}"/>
              </a:ext>
            </a:extLst>
          </p:cNvPr>
          <p:cNvSpPr/>
          <p:nvPr/>
        </p:nvSpPr>
        <p:spPr>
          <a:xfrm>
            <a:off x="3767946" y="4287008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㎡</a:t>
            </a:r>
          </a:p>
        </p:txBody>
      </p:sp>
    </p:spTree>
    <p:extLst>
      <p:ext uri="{BB962C8B-B14F-4D97-AF65-F5344CB8AC3E}">
        <p14:creationId xmlns:p14="http://schemas.microsoft.com/office/powerpoint/2010/main" val="148860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개발물의 그림을 최대한 크게 넣어주세요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7A09BED-1922-4B57-86C4-8718F2164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08" y="2291965"/>
            <a:ext cx="6807568" cy="227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7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6E7A1A7-85F3-41D3-B6C3-50482F8AF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1179010"/>
            <a:ext cx="6576355" cy="4048410"/>
          </a:xfrm>
          <a:prstGeom prst="rect">
            <a:avLst/>
          </a:prstGeom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2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graphicFrame>
        <p:nvGraphicFramePr>
          <p:cNvPr id="27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927384"/>
              </p:ext>
            </p:extLst>
          </p:nvPr>
        </p:nvGraphicFramePr>
        <p:xfrm>
          <a:off x="6984268" y="692696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 페이지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준비물 약물 및 팝업박스 디자인 수정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3" name="직사각형 42"/>
          <p:cNvSpPr/>
          <p:nvPr/>
        </p:nvSpPr>
        <p:spPr>
          <a:xfrm>
            <a:off x="173182" y="1128681"/>
            <a:ext cx="6703073" cy="4136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06192" y="9873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55576" y="587727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hlinkClick r:id="rId3"/>
              </a:rPr>
              <a:t>http://cdata.tsherpa.co.kr/tsherpa/MultiMedia/Flash/2020/curri/index.html?flashxmlnum=llbless208&amp;classa=A8-C1-22-WI-WI-03-04-02-0-0-0-0&amp;classno=WI_22_03/win_0202_0402_0004/win_0202_0402_0004_103.html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2F548C5-1399-4EFF-8F7A-8FC8ED8473E4}"/>
              </a:ext>
            </a:extLst>
          </p:cNvPr>
          <p:cNvSpPr/>
          <p:nvPr/>
        </p:nvSpPr>
        <p:spPr>
          <a:xfrm>
            <a:off x="173182" y="4724029"/>
            <a:ext cx="6536363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A770E027-CD33-4D4C-8529-92475B3961CA}"/>
              </a:ext>
            </a:extLst>
          </p:cNvPr>
          <p:cNvSpPr/>
          <p:nvPr/>
        </p:nvSpPr>
        <p:spPr>
          <a:xfrm>
            <a:off x="252019" y="45049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39">
            <a:extLst>
              <a:ext uri="{FF2B5EF4-FFF2-40B4-BE49-F238E27FC236}">
                <a16:creationId xmlns:a16="http://schemas.microsoft.com/office/drawing/2014/main" xmlns="" id="{E54FB957-CD98-439F-A424-D952BBB0C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707" y="4176741"/>
            <a:ext cx="845445" cy="89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xmlns="" id="{833C2D64-E50F-45E3-B442-5F4E9521C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43382"/>
            <a:ext cx="198310" cy="214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xmlns="" id="{DF5F63D3-0F8A-44DF-944C-5F6B5D751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42051"/>
            <a:ext cx="198310" cy="214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4CBA819-5F1F-44CF-A464-67CADA03D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96" y="853593"/>
            <a:ext cx="6576355" cy="4024948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397131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보기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1757543" y="1808820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2513392" y="18088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26132" y="12396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89933" y="2312038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3881" y="23485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273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84736" y="2312038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https://cdata2.tsherpa.co.kr/tsherpa/MultiMedia/Flash/2020/curri/index.html?flashxmlnum=yuni4856&amp;classa=A8-C1-31-MM-MM-04-04-02-0-0-0-0&amp;classno=MM_31_04/suh_0301_03_0006/suh_0301_03_0006_201_1.html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01809BAE-A5BB-4A81-B6EA-442D7835F322}"/>
              </a:ext>
            </a:extLst>
          </p:cNvPr>
          <p:cNvSpPr/>
          <p:nvPr/>
        </p:nvSpPr>
        <p:spPr>
          <a:xfrm>
            <a:off x="880834" y="3104964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8791BD0C-9034-4428-AAF2-5FC14A6CC3FA}"/>
              </a:ext>
            </a:extLst>
          </p:cNvPr>
          <p:cNvSpPr/>
          <p:nvPr/>
        </p:nvSpPr>
        <p:spPr>
          <a:xfrm>
            <a:off x="734782" y="314147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xmlns="" id="{E734A4E3-D0C8-47FB-9AC0-C27CA39E5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9" y="3141890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06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FF1AD1A-B4C6-434A-B36E-1E7F54D8D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28471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07836" y="2348880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1784" y="2385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939" y="254046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https://cdata2.tsherpa.co.kr/tsherpa/MultiMedia/Flash/2020/curri/index.html?flashxmlnum=yuni4856&amp;classa=A8-C1-31-MM-MM-04-04-02-0-0-0-0&amp;classno=MM_31_04/suh_0301_03_0006/suh_0301_03_0006_201_1.html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40E364BE-AA83-4DF1-8905-A7449956E277}"/>
              </a:ext>
            </a:extLst>
          </p:cNvPr>
          <p:cNvSpPr/>
          <p:nvPr/>
        </p:nvSpPr>
        <p:spPr>
          <a:xfrm>
            <a:off x="5724127" y="4686086"/>
            <a:ext cx="978253" cy="21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20582857-2DF8-42EB-B94A-DF9C272EC18F}"/>
              </a:ext>
            </a:extLst>
          </p:cNvPr>
          <p:cNvSpPr/>
          <p:nvPr/>
        </p:nvSpPr>
        <p:spPr>
          <a:xfrm>
            <a:off x="5614589" y="45765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5" name="Group 56">
            <a:extLst>
              <a:ext uri="{FF2B5EF4-FFF2-40B4-BE49-F238E27FC236}">
                <a16:creationId xmlns:a16="http://schemas.microsoft.com/office/drawing/2014/main" xmlns="" id="{D93208C0-8FBF-4CCC-9814-7AA8126FC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201476"/>
              </p:ext>
            </p:extLst>
          </p:nvPr>
        </p:nvGraphicFramePr>
        <p:xfrm>
          <a:off x="6984268" y="692696"/>
          <a:ext cx="2086863" cy="33904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 수정 있음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단위는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답박스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밖으로 빼기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3191B7F-FBB8-4B44-A636-E24DFAED1F22}"/>
              </a:ext>
            </a:extLst>
          </p:cNvPr>
          <p:cNvSpPr/>
          <p:nvPr/>
        </p:nvSpPr>
        <p:spPr>
          <a:xfrm>
            <a:off x="1757543" y="1808820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EAB9E998-DFEF-489A-91F3-13AB8BE020F8}"/>
              </a:ext>
            </a:extLst>
          </p:cNvPr>
          <p:cNvSpPr/>
          <p:nvPr/>
        </p:nvSpPr>
        <p:spPr>
          <a:xfrm>
            <a:off x="2446550" y="287495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680CA04E-771D-4A95-93B4-397E9BEFCE10}"/>
              </a:ext>
            </a:extLst>
          </p:cNvPr>
          <p:cNvSpPr/>
          <p:nvPr/>
        </p:nvSpPr>
        <p:spPr>
          <a:xfrm>
            <a:off x="3708454" y="2799827"/>
            <a:ext cx="41549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㎠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232928E9-42FA-4D84-8281-71948E6BC6B0}"/>
              </a:ext>
            </a:extLst>
          </p:cNvPr>
          <p:cNvSpPr/>
          <p:nvPr/>
        </p:nvSpPr>
        <p:spPr>
          <a:xfrm>
            <a:off x="2627784" y="2725103"/>
            <a:ext cx="1515226" cy="487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DB2F141-1548-43D7-A73A-849A1028D886}"/>
              </a:ext>
            </a:extLst>
          </p:cNvPr>
          <p:cNvSpPr txBox="1"/>
          <p:nvPr/>
        </p:nvSpPr>
        <p:spPr>
          <a:xfrm>
            <a:off x="2678534" y="2781841"/>
            <a:ext cx="1029919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43">
            <a:extLst>
              <a:ext uri="{FF2B5EF4-FFF2-40B4-BE49-F238E27FC236}">
                <a16:creationId xmlns:a16="http://schemas.microsoft.com/office/drawing/2014/main" xmlns="" id="{48E1F49C-3FEE-490F-9A35-AD5C5CFCE5E6}"/>
              </a:ext>
            </a:extLst>
          </p:cNvPr>
          <p:cNvSpPr txBox="1"/>
          <p:nvPr/>
        </p:nvSpPr>
        <p:spPr>
          <a:xfrm>
            <a:off x="2627784" y="2787035"/>
            <a:ext cx="1113473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160000</a:t>
            </a: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xmlns="" id="{48DF3EFF-C9D6-49A9-A6AB-EFA6D1C84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30" y="3069006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34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D0FE92D-594B-4913-9B77-5E501FD4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58915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0657" y="2327471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4605" y="23639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579" y="2520833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https://cdata2.tsherpa.co.kr/tsherpa/MultiMedia/Flash/2020/curri/index.html?flashxmlnum=yuni4856&amp;classa=A8-C1-31-MM-MM-04-04-02-0-0-0-0&amp;classno=MM_31_04/suh_0301_03_0006/suh_0301_03_0006_201_1.html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40E364BE-AA83-4DF1-8905-A7449956E277}"/>
              </a:ext>
            </a:extLst>
          </p:cNvPr>
          <p:cNvSpPr/>
          <p:nvPr/>
        </p:nvSpPr>
        <p:spPr>
          <a:xfrm>
            <a:off x="5724127" y="4722090"/>
            <a:ext cx="978253" cy="21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20582857-2DF8-42EB-B94A-DF9C272EC18F}"/>
              </a:ext>
            </a:extLst>
          </p:cNvPr>
          <p:cNvSpPr/>
          <p:nvPr/>
        </p:nvSpPr>
        <p:spPr>
          <a:xfrm>
            <a:off x="5614589" y="46125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258580D-1BB6-445F-A786-82F68DBCAD05}"/>
              </a:ext>
            </a:extLst>
          </p:cNvPr>
          <p:cNvSpPr/>
          <p:nvPr/>
        </p:nvSpPr>
        <p:spPr>
          <a:xfrm>
            <a:off x="195507" y="3123661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86B323C9-C89C-4463-8A3B-2A69D8102128}"/>
              </a:ext>
            </a:extLst>
          </p:cNvPr>
          <p:cNvSpPr/>
          <p:nvPr/>
        </p:nvSpPr>
        <p:spPr>
          <a:xfrm>
            <a:off x="49455" y="316017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xmlns="" id="{2E5C51B0-CCE2-4B54-B55B-208F7B419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3" y="3160587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5" name="Group 56">
            <a:extLst>
              <a:ext uri="{FF2B5EF4-FFF2-40B4-BE49-F238E27FC236}">
                <a16:creationId xmlns:a16="http://schemas.microsoft.com/office/drawing/2014/main" xmlns="" id="{D93208C0-8FBF-4CCC-9814-7AA8126FCF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1B4F725-BBD1-4AE3-9864-059F13B5D8CF}"/>
              </a:ext>
            </a:extLst>
          </p:cNvPr>
          <p:cNvSpPr/>
          <p:nvPr/>
        </p:nvSpPr>
        <p:spPr>
          <a:xfrm>
            <a:off x="1757543" y="1808820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01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A736ABF-3C3E-4183-A1F7-B65B76D4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18631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suh_0501_06_0006_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06 1㎠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보다 더 큰 넓이의 단위를 알아볼까요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0657" y="2327471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4605" y="236398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579" y="2520833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https://cdata2.tsherpa.co.kr/tsherpa/MultiMedia/Flash/2020/curri/index.html?flashxmlnum=yuni4856&amp;classa=A8-C1-31-MM-MM-04-04-02-0-0-0-0&amp;classno=MM_31_04/suh_0301_03_0006/suh_0301_03_0006_201_1.html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40E364BE-AA83-4DF1-8905-A7449956E277}"/>
              </a:ext>
            </a:extLst>
          </p:cNvPr>
          <p:cNvSpPr/>
          <p:nvPr/>
        </p:nvSpPr>
        <p:spPr>
          <a:xfrm>
            <a:off x="5724127" y="4722090"/>
            <a:ext cx="978253" cy="21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20582857-2DF8-42EB-B94A-DF9C272EC18F}"/>
              </a:ext>
            </a:extLst>
          </p:cNvPr>
          <p:cNvSpPr/>
          <p:nvPr/>
        </p:nvSpPr>
        <p:spPr>
          <a:xfrm>
            <a:off x="5614589" y="46125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258580D-1BB6-445F-A786-82F68DBCAD05}"/>
              </a:ext>
            </a:extLst>
          </p:cNvPr>
          <p:cNvSpPr/>
          <p:nvPr/>
        </p:nvSpPr>
        <p:spPr>
          <a:xfrm>
            <a:off x="1234021" y="3123661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86B323C9-C89C-4463-8A3B-2A69D8102128}"/>
              </a:ext>
            </a:extLst>
          </p:cNvPr>
          <p:cNvSpPr/>
          <p:nvPr/>
        </p:nvSpPr>
        <p:spPr>
          <a:xfrm>
            <a:off x="1087969" y="316017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xmlns="" id="{2E5C51B0-CCE2-4B54-B55B-208F7B419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027" y="3160587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5" name="Group 56">
            <a:extLst>
              <a:ext uri="{FF2B5EF4-FFF2-40B4-BE49-F238E27FC236}">
                <a16:creationId xmlns:a16="http://schemas.microsoft.com/office/drawing/2014/main" xmlns="" id="{D93208C0-8FBF-4CCC-9814-7AA8126FCF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1B4F725-BBD1-4AE3-9864-059F13B5D8CF}"/>
              </a:ext>
            </a:extLst>
          </p:cNvPr>
          <p:cNvSpPr/>
          <p:nvPr/>
        </p:nvSpPr>
        <p:spPr>
          <a:xfrm>
            <a:off x="1757543" y="1808820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871488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40057</TotalTime>
  <Words>2302</Words>
  <Application>Microsoft Office PowerPoint</Application>
  <PresentationFormat>화면 슬라이드 쇼(4:3)</PresentationFormat>
  <Paragraphs>805</Paragraphs>
  <Slides>34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DB400SCA</cp:lastModifiedBy>
  <cp:revision>6320</cp:revision>
  <dcterms:created xsi:type="dcterms:W3CDTF">2008-07-15T12:19:11Z</dcterms:created>
  <dcterms:modified xsi:type="dcterms:W3CDTF">2022-03-23T11:23:54Z</dcterms:modified>
</cp:coreProperties>
</file>